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76" r:id="rId3"/>
    <p:sldMasterId id="2147483677" r:id="rId4"/>
    <p:sldMasterId id="214748367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Lst>
  <p:sldSz cy="68580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3.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5" Type="http://schemas.openxmlformats.org/officeDocument/2006/relationships/slideMaster" Target="slideMasters/slideMaster3.xml"/><Relationship Id="rId19" Type="http://schemas.openxmlformats.org/officeDocument/2006/relationships/slide" Target="slides/slide13.xml"/><Relationship Id="rId6" Type="http://schemas.openxmlformats.org/officeDocument/2006/relationships/notesMaster" Target="notesMasters/notesMaster1.xml"/><Relationship Id="rId18" Type="http://schemas.openxmlformats.org/officeDocument/2006/relationships/slide" Target="slides/slide12.xml"/><Relationship Id="rId7" Type="http://schemas.openxmlformats.org/officeDocument/2006/relationships/slide" Target="slides/slide1.xml"/><Relationship Id="rId8"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rIns="91425" wrap="square" tIns="91425"/>
          <a:lstStyle>
            <a:lvl1pPr lvl="0">
              <a:spcBef>
                <a:spcPts val="0"/>
              </a:spcBef>
              <a:buChar char="●"/>
              <a:defRPr sz="1100"/>
            </a:lvl1pPr>
            <a:lvl2pPr lvl="1">
              <a:spcBef>
                <a:spcPts val="0"/>
              </a:spcBef>
              <a:buChar char="○"/>
              <a:defRPr sz="1100"/>
            </a:lvl2pPr>
            <a:lvl3pPr lvl="2">
              <a:spcBef>
                <a:spcPts val="0"/>
              </a:spcBef>
              <a:buChar char="■"/>
              <a:defRPr sz="1100"/>
            </a:lvl3pPr>
            <a:lvl4pPr lvl="3">
              <a:spcBef>
                <a:spcPts val="0"/>
              </a:spcBef>
              <a:buChar char="●"/>
              <a:defRPr sz="1100"/>
            </a:lvl4pPr>
            <a:lvl5pPr lvl="4">
              <a:spcBef>
                <a:spcPts val="0"/>
              </a:spcBef>
              <a:buChar char="○"/>
              <a:defRPr sz="1100"/>
            </a:lvl5pPr>
            <a:lvl6pPr lvl="5">
              <a:spcBef>
                <a:spcPts val="0"/>
              </a:spcBef>
              <a:buChar char="■"/>
              <a:defRPr sz="1100"/>
            </a:lvl6pPr>
            <a:lvl7pPr lvl="6">
              <a:spcBef>
                <a:spcPts val="0"/>
              </a:spcBef>
              <a:buChar char="●"/>
              <a:defRPr sz="1100"/>
            </a:lvl7pPr>
            <a:lvl8pPr lvl="7">
              <a:spcBef>
                <a:spcPts val="0"/>
              </a:spcBef>
              <a:buChar char="○"/>
              <a:defRPr sz="1100"/>
            </a:lvl8pPr>
            <a:lvl9pPr lvl="8">
              <a:spcBef>
                <a:spcPts val="0"/>
              </a:spcBef>
              <a:buChar char="■"/>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 name="Shape 98"/>
        <p:cNvGrpSpPr/>
        <p:nvPr/>
      </p:nvGrpSpPr>
      <p:grpSpPr>
        <a:xfrm>
          <a:off x="0" y="0"/>
          <a:ext cx="0" cy="0"/>
          <a:chOff x="0" y="0"/>
          <a:chExt cx="0" cy="0"/>
        </a:xfrm>
      </p:grpSpPr>
      <p:sp>
        <p:nvSpPr>
          <p:cNvPr id="99" name="Shape 99"/>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
        <p:nvSpPr>
          <p:cNvPr id="100" name="Shape 10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1" name="Shape 171"/>
        <p:cNvGrpSpPr/>
        <p:nvPr/>
      </p:nvGrpSpPr>
      <p:grpSpPr>
        <a:xfrm>
          <a:off x="0" y="0"/>
          <a:ext cx="0" cy="0"/>
          <a:chOff x="0" y="0"/>
          <a:chExt cx="0" cy="0"/>
        </a:xfrm>
      </p:grpSpPr>
      <p:sp>
        <p:nvSpPr>
          <p:cNvPr id="172" name="Shape 172"/>
          <p:cNvSpPr/>
          <p:nvPr>
            <p:ph idx="2" type="sldImg"/>
          </p:nvPr>
        </p:nvSpPr>
        <p:spPr>
          <a:xfrm>
            <a:off x="803672" y="482203"/>
            <a:ext cx="3214688" cy="2411016"/>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73" name="Shape 173"/>
          <p:cNvSpPr txBox="1"/>
          <p:nvPr>
            <p:ph idx="1" type="body"/>
          </p:nvPr>
        </p:nvSpPr>
        <p:spPr>
          <a:xfrm>
            <a:off x="482203" y="3053953"/>
            <a:ext cx="3857625" cy="2893219"/>
          </a:xfrm>
          <a:prstGeom prst="rect">
            <a:avLst/>
          </a:prstGeom>
          <a:noFill/>
          <a:ln>
            <a:noFill/>
          </a:ln>
        </p:spPr>
        <p:txBody>
          <a:bodyPr anchorCtr="0" anchor="t" bIns="45700" lIns="91425" rIns="91425" wrap="square" tIns="45700">
            <a:noAutofit/>
          </a:bodyPr>
          <a:lstStyle/>
          <a:p>
            <a:pPr lvl="0">
              <a:spcBef>
                <a:spcPts val="0"/>
              </a:spcBef>
              <a:buNone/>
            </a:pPr>
            <a:r>
              <a:t/>
            </a:r>
            <a:endParaRPr/>
          </a:p>
        </p:txBody>
      </p:sp>
      <p:sp>
        <p:nvSpPr>
          <p:cNvPr id="174" name="Shape 174"/>
          <p:cNvSpPr txBox="1"/>
          <p:nvPr>
            <p:ph idx="12" type="sldNum"/>
          </p:nvPr>
        </p:nvSpPr>
        <p:spPr>
          <a:xfrm>
            <a:off x="2731368" y="6106791"/>
            <a:ext cx="2089547" cy="321469"/>
          </a:xfrm>
          <a:prstGeom prst="rect">
            <a:avLst/>
          </a:prstGeom>
          <a:noFill/>
          <a:ln>
            <a:noFill/>
          </a:ln>
        </p:spPr>
        <p:txBody>
          <a:bodyPr anchorCtr="0" anchor="b" bIns="45700" lIns="91425" rIns="91425" wrap="square" tIns="45700">
            <a:noAutofit/>
          </a:bodyPr>
          <a:lstStyle/>
          <a:p>
            <a:pPr indent="0" lvl="0" marL="0" marR="0" rtl="0" algn="r">
              <a:spcBef>
                <a:spcPts val="0"/>
              </a:spcBef>
              <a:buNone/>
            </a:pPr>
            <a:r>
              <a:rPr lang="en"/>
              <a:t> </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9" name="Shape 179"/>
        <p:cNvGrpSpPr/>
        <p:nvPr/>
      </p:nvGrpSpPr>
      <p:grpSpPr>
        <a:xfrm>
          <a:off x="0" y="0"/>
          <a:ext cx="0" cy="0"/>
          <a:chOff x="0" y="0"/>
          <a:chExt cx="0" cy="0"/>
        </a:xfrm>
      </p:grpSpPr>
      <p:sp>
        <p:nvSpPr>
          <p:cNvPr id="180" name="Shape 180"/>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181" name="Shape 18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4" name="Shape 184"/>
        <p:cNvGrpSpPr/>
        <p:nvPr/>
      </p:nvGrpSpPr>
      <p:grpSpPr>
        <a:xfrm>
          <a:off x="0" y="0"/>
          <a:ext cx="0" cy="0"/>
          <a:chOff x="0" y="0"/>
          <a:chExt cx="0" cy="0"/>
        </a:xfrm>
      </p:grpSpPr>
      <p:sp>
        <p:nvSpPr>
          <p:cNvPr id="185" name="Shape 185"/>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186" name="Shape 18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1" name="Shape 191"/>
        <p:cNvGrpSpPr/>
        <p:nvPr/>
      </p:nvGrpSpPr>
      <p:grpSpPr>
        <a:xfrm>
          <a:off x="0" y="0"/>
          <a:ext cx="0" cy="0"/>
          <a:chOff x="0" y="0"/>
          <a:chExt cx="0" cy="0"/>
        </a:xfrm>
      </p:grpSpPr>
      <p:sp>
        <p:nvSpPr>
          <p:cNvPr id="192" name="Shape 192"/>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193" name="Shape 193"/>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7" name="Shape 197"/>
        <p:cNvGrpSpPr/>
        <p:nvPr/>
      </p:nvGrpSpPr>
      <p:grpSpPr>
        <a:xfrm>
          <a:off x="0" y="0"/>
          <a:ext cx="0" cy="0"/>
          <a:chOff x="0" y="0"/>
          <a:chExt cx="0" cy="0"/>
        </a:xfrm>
      </p:grpSpPr>
      <p:sp>
        <p:nvSpPr>
          <p:cNvPr id="198" name="Shape 198"/>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199" name="Shape 19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 name="Shape 105"/>
        <p:cNvGrpSpPr/>
        <p:nvPr/>
      </p:nvGrpSpPr>
      <p:grpSpPr>
        <a:xfrm>
          <a:off x="0" y="0"/>
          <a:ext cx="0" cy="0"/>
          <a:chOff x="0" y="0"/>
          <a:chExt cx="0" cy="0"/>
        </a:xfrm>
      </p:grpSpPr>
      <p:sp>
        <p:nvSpPr>
          <p:cNvPr id="106" name="Shape 106"/>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107" name="Shape 10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 name="Shape 113"/>
        <p:cNvGrpSpPr/>
        <p:nvPr/>
      </p:nvGrpSpPr>
      <p:grpSpPr>
        <a:xfrm>
          <a:off x="0" y="0"/>
          <a:ext cx="0" cy="0"/>
          <a:chOff x="0" y="0"/>
          <a:chExt cx="0" cy="0"/>
        </a:xfrm>
      </p:grpSpPr>
      <p:sp>
        <p:nvSpPr>
          <p:cNvPr id="114" name="Shape 114"/>
          <p:cNvSpPr txBox="1"/>
          <p:nvPr>
            <p:ph idx="1" type="body"/>
          </p:nvPr>
        </p:nvSpPr>
        <p:spPr>
          <a:xfrm>
            <a:off x="482203" y="3053953"/>
            <a:ext cx="3857625" cy="2893219"/>
          </a:xfrm>
          <a:prstGeom prst="rect">
            <a:avLst/>
          </a:prstGeom>
          <a:noFill/>
          <a:ln>
            <a:noFill/>
          </a:ln>
        </p:spPr>
        <p:txBody>
          <a:bodyPr anchorCtr="0" anchor="ctr" bIns="91425" lIns="91425" rIns="91425" wrap="square" tIns="91425">
            <a:noAutofit/>
          </a:bodyPr>
          <a:lstStyle/>
          <a:p>
            <a:pPr lvl="0">
              <a:spcBef>
                <a:spcPts val="0"/>
              </a:spcBef>
              <a:buNone/>
            </a:pPr>
            <a:r>
              <a:t/>
            </a:r>
            <a:endParaRPr/>
          </a:p>
        </p:txBody>
      </p:sp>
      <p:sp>
        <p:nvSpPr>
          <p:cNvPr id="115" name="Shape 115"/>
          <p:cNvSpPr/>
          <p:nvPr>
            <p:ph idx="2" type="sldImg"/>
          </p:nvPr>
        </p:nvSpPr>
        <p:spPr>
          <a:xfrm>
            <a:off x="803672" y="482203"/>
            <a:ext cx="3214688" cy="2411016"/>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3" name="Shape 123"/>
        <p:cNvGrpSpPr/>
        <p:nvPr/>
      </p:nvGrpSpPr>
      <p:grpSpPr>
        <a:xfrm>
          <a:off x="0" y="0"/>
          <a:ext cx="0" cy="0"/>
          <a:chOff x="0" y="0"/>
          <a:chExt cx="0" cy="0"/>
        </a:xfrm>
      </p:grpSpPr>
      <p:sp>
        <p:nvSpPr>
          <p:cNvPr id="124" name="Shape 124"/>
          <p:cNvSpPr txBox="1"/>
          <p:nvPr>
            <p:ph idx="1" type="body"/>
          </p:nvPr>
        </p:nvSpPr>
        <p:spPr>
          <a:xfrm>
            <a:off x="482203" y="3053953"/>
            <a:ext cx="3857700" cy="2893200"/>
          </a:xfrm>
          <a:prstGeom prst="rect">
            <a:avLst/>
          </a:prstGeom>
          <a:noFill/>
          <a:ln>
            <a:noFill/>
          </a:ln>
        </p:spPr>
        <p:txBody>
          <a:bodyPr anchorCtr="0" anchor="ctr" bIns="91425" lIns="91425" rIns="91425" wrap="square" tIns="91425">
            <a:noAutofit/>
          </a:bodyPr>
          <a:lstStyle/>
          <a:p>
            <a:pPr lvl="0" rtl="0">
              <a:spcBef>
                <a:spcPts val="0"/>
              </a:spcBef>
              <a:buNone/>
            </a:pPr>
            <a:r>
              <a:t/>
            </a:r>
            <a:endParaRPr/>
          </a:p>
        </p:txBody>
      </p:sp>
      <p:sp>
        <p:nvSpPr>
          <p:cNvPr id="125" name="Shape 125"/>
          <p:cNvSpPr/>
          <p:nvPr>
            <p:ph idx="2" type="sldImg"/>
          </p:nvPr>
        </p:nvSpPr>
        <p:spPr>
          <a:xfrm>
            <a:off x="803672" y="482203"/>
            <a:ext cx="3214800" cy="2411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 name="Shape 129"/>
        <p:cNvGrpSpPr/>
        <p:nvPr/>
      </p:nvGrpSpPr>
      <p:grpSpPr>
        <a:xfrm>
          <a:off x="0" y="0"/>
          <a:ext cx="0" cy="0"/>
          <a:chOff x="0" y="0"/>
          <a:chExt cx="0" cy="0"/>
        </a:xfrm>
      </p:grpSpPr>
      <p:sp>
        <p:nvSpPr>
          <p:cNvPr id="130" name="Shape 130"/>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131" name="Shape 13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4" name="Shape 134"/>
        <p:cNvGrpSpPr/>
        <p:nvPr/>
      </p:nvGrpSpPr>
      <p:grpSpPr>
        <a:xfrm>
          <a:off x="0" y="0"/>
          <a:ext cx="0" cy="0"/>
          <a:chOff x="0" y="0"/>
          <a:chExt cx="0" cy="0"/>
        </a:xfrm>
      </p:grpSpPr>
      <p:sp>
        <p:nvSpPr>
          <p:cNvPr id="135" name="Shape 135"/>
          <p:cNvSpPr txBox="1"/>
          <p:nvPr>
            <p:ph idx="12" type="sldNum"/>
          </p:nvPr>
        </p:nvSpPr>
        <p:spPr>
          <a:xfrm>
            <a:off x="2731368" y="6106791"/>
            <a:ext cx="2089547" cy="321469"/>
          </a:xfrm>
          <a:prstGeom prst="rect">
            <a:avLst/>
          </a:prstGeom>
          <a:noFill/>
          <a:ln>
            <a:noFill/>
          </a:ln>
        </p:spPr>
        <p:txBody>
          <a:bodyPr anchorCtr="0" anchor="b" bIns="45700" lIns="91425" rIns="91425" wrap="square" tIns="45700">
            <a:noAutofit/>
          </a:bodyPr>
          <a:lstStyle/>
          <a:p>
            <a:pPr indent="0" lvl="0" marL="0" marR="0" rtl="0" algn="r">
              <a:spcBef>
                <a:spcPts val="0"/>
              </a:spcBef>
              <a:buNone/>
            </a:pPr>
            <a:r>
              <a:rPr lang="en"/>
              <a:t> </a:t>
            </a:r>
          </a:p>
        </p:txBody>
      </p:sp>
      <p:sp>
        <p:nvSpPr>
          <p:cNvPr id="136" name="Shape 136"/>
          <p:cNvSpPr/>
          <p:nvPr>
            <p:ph idx="2" type="sldImg"/>
          </p:nvPr>
        </p:nvSpPr>
        <p:spPr>
          <a:xfrm>
            <a:off x="803672" y="487785"/>
            <a:ext cx="3214688" cy="2411016"/>
          </a:xfrm>
          <a:custGeom>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
            <a:headEnd len="med" w="med" type="none"/>
            <a:tailEnd len="med" w="med" type="none"/>
          </a:ln>
        </p:spPr>
      </p:sp>
      <p:sp>
        <p:nvSpPr>
          <p:cNvPr id="137" name="Shape 137"/>
          <p:cNvSpPr txBox="1"/>
          <p:nvPr>
            <p:ph idx="1" type="body"/>
          </p:nvPr>
        </p:nvSpPr>
        <p:spPr>
          <a:xfrm>
            <a:off x="482203" y="3052837"/>
            <a:ext cx="3858742" cy="2893219"/>
          </a:xfrm>
          <a:prstGeom prst="rect">
            <a:avLst/>
          </a:prstGeom>
          <a:noFill/>
          <a:ln>
            <a:noFill/>
          </a:ln>
        </p:spPr>
        <p:txBody>
          <a:bodyPr anchorCtr="0" anchor="ctr" bIns="45700" lIns="91425" rIns="91425" wrap="square" tIns="45700">
            <a:noAutofit/>
          </a:bodyPr>
          <a:lstStyle/>
          <a:p>
            <a:pPr lvl="0">
              <a:spcBef>
                <a:spcPts val="0"/>
              </a:spcBef>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5" name="Shape 145"/>
        <p:cNvGrpSpPr/>
        <p:nvPr/>
      </p:nvGrpSpPr>
      <p:grpSpPr>
        <a:xfrm>
          <a:off x="0" y="0"/>
          <a:ext cx="0" cy="0"/>
          <a:chOff x="0" y="0"/>
          <a:chExt cx="0" cy="0"/>
        </a:xfrm>
      </p:grpSpPr>
      <p:sp>
        <p:nvSpPr>
          <p:cNvPr id="146" name="Shape 146"/>
          <p:cNvSpPr txBox="1"/>
          <p:nvPr>
            <p:ph idx="12" type="sldNum"/>
          </p:nvPr>
        </p:nvSpPr>
        <p:spPr>
          <a:xfrm>
            <a:off x="2731368" y="6106791"/>
            <a:ext cx="2089547" cy="321469"/>
          </a:xfrm>
          <a:prstGeom prst="rect">
            <a:avLst/>
          </a:prstGeom>
          <a:noFill/>
          <a:ln>
            <a:noFill/>
          </a:ln>
        </p:spPr>
        <p:txBody>
          <a:bodyPr anchorCtr="0" anchor="b" bIns="45700" lIns="91425" rIns="91425" wrap="square" tIns="45700">
            <a:noAutofit/>
          </a:bodyPr>
          <a:lstStyle/>
          <a:p>
            <a:pPr indent="0" lvl="0" marL="0" marR="0" rtl="0" algn="r">
              <a:spcBef>
                <a:spcPts val="0"/>
              </a:spcBef>
              <a:buNone/>
            </a:pPr>
            <a:r>
              <a:rPr lang="en"/>
              <a:t> </a:t>
            </a:r>
          </a:p>
        </p:txBody>
      </p:sp>
      <p:sp>
        <p:nvSpPr>
          <p:cNvPr id="147" name="Shape 147"/>
          <p:cNvSpPr/>
          <p:nvPr>
            <p:ph idx="2" type="sldImg"/>
          </p:nvPr>
        </p:nvSpPr>
        <p:spPr>
          <a:xfrm>
            <a:off x="803672" y="487785"/>
            <a:ext cx="3214688" cy="2411016"/>
          </a:xfrm>
          <a:custGeom>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
            <a:headEnd len="med" w="med" type="none"/>
            <a:tailEnd len="med" w="med" type="none"/>
          </a:ln>
        </p:spPr>
      </p:sp>
      <p:sp>
        <p:nvSpPr>
          <p:cNvPr id="148" name="Shape 148"/>
          <p:cNvSpPr txBox="1"/>
          <p:nvPr>
            <p:ph idx="1" type="body"/>
          </p:nvPr>
        </p:nvSpPr>
        <p:spPr>
          <a:xfrm>
            <a:off x="482203" y="3052837"/>
            <a:ext cx="3858742" cy="2893219"/>
          </a:xfrm>
          <a:prstGeom prst="rect">
            <a:avLst/>
          </a:prstGeom>
          <a:noFill/>
          <a:ln>
            <a:noFill/>
          </a:ln>
        </p:spPr>
        <p:txBody>
          <a:bodyPr anchorCtr="0" anchor="ctr" bIns="45700" lIns="91425" rIns="91425" wrap="square" tIns="45700">
            <a:noAutofit/>
          </a:bodyPr>
          <a:lstStyle/>
          <a:p>
            <a:pPr lvl="0">
              <a:spcBef>
                <a:spcPts val="0"/>
              </a:spcBef>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5" name="Shape 155"/>
        <p:cNvGrpSpPr/>
        <p:nvPr/>
      </p:nvGrpSpPr>
      <p:grpSpPr>
        <a:xfrm>
          <a:off x="0" y="0"/>
          <a:ext cx="0" cy="0"/>
          <a:chOff x="0" y="0"/>
          <a:chExt cx="0" cy="0"/>
        </a:xfrm>
      </p:grpSpPr>
      <p:sp>
        <p:nvSpPr>
          <p:cNvPr id="156" name="Shape 156"/>
          <p:cNvSpPr/>
          <p:nvPr>
            <p:ph idx="2" type="sldImg"/>
          </p:nvPr>
        </p:nvSpPr>
        <p:spPr>
          <a:xfrm>
            <a:off x="803672" y="482203"/>
            <a:ext cx="3214688" cy="2411016"/>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med" w="med" type="none"/>
            <a:tailEnd len="med" w="med" type="none"/>
          </a:ln>
        </p:spPr>
      </p:sp>
      <p:sp>
        <p:nvSpPr>
          <p:cNvPr id="157" name="Shape 157"/>
          <p:cNvSpPr txBox="1"/>
          <p:nvPr>
            <p:ph idx="1" type="body"/>
          </p:nvPr>
        </p:nvSpPr>
        <p:spPr>
          <a:xfrm>
            <a:off x="482203" y="3053953"/>
            <a:ext cx="3857625" cy="2893219"/>
          </a:xfrm>
          <a:prstGeom prst="rect">
            <a:avLst/>
          </a:prstGeom>
          <a:noFill/>
          <a:ln>
            <a:noFill/>
          </a:ln>
        </p:spPr>
        <p:txBody>
          <a:bodyPr anchorCtr="0" anchor="t" bIns="45700" lIns="91425" rIns="91425" wrap="square" tIns="45700">
            <a:noAutofit/>
          </a:bodyPr>
          <a:lstStyle/>
          <a:p>
            <a:pPr indent="0" lvl="0" marL="0" marR="0" rtl="0" algn="l">
              <a:spcBef>
                <a:spcPts val="0"/>
              </a:spcBef>
              <a:buSzPct val="25000"/>
              <a:buNone/>
            </a:pPr>
            <a:r>
              <a:rPr b="0" i="0" lang="en" sz="1800" u="none" cap="none" strike="noStrike"/>
              <a:t>Blocks editor</a:t>
            </a:r>
          </a:p>
        </p:txBody>
      </p:sp>
      <p:sp>
        <p:nvSpPr>
          <p:cNvPr id="158" name="Shape 158"/>
          <p:cNvSpPr txBox="1"/>
          <p:nvPr>
            <p:ph idx="12" type="sldNum"/>
          </p:nvPr>
        </p:nvSpPr>
        <p:spPr>
          <a:xfrm>
            <a:off x="2731368" y="6106791"/>
            <a:ext cx="2089547" cy="321469"/>
          </a:xfrm>
          <a:prstGeom prst="rect">
            <a:avLst/>
          </a:prstGeom>
          <a:noFill/>
          <a:ln>
            <a:noFill/>
          </a:ln>
        </p:spPr>
        <p:txBody>
          <a:bodyPr anchorCtr="0" anchor="b" bIns="45700" lIns="91425" rIns="91425" wrap="square" tIns="45700">
            <a:noAutofit/>
          </a:bodyPr>
          <a:lstStyle/>
          <a:p>
            <a:pPr indent="0" lvl="0" marL="0" marR="0" rtl="0" algn="r">
              <a:spcBef>
                <a:spcPts val="0"/>
              </a:spcBef>
              <a:buNone/>
            </a:pPr>
            <a:r>
              <a:rPr lang="en"/>
              <a:t> </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5" name="Shape 165"/>
        <p:cNvGrpSpPr/>
        <p:nvPr/>
      </p:nvGrpSpPr>
      <p:grpSpPr>
        <a:xfrm>
          <a:off x="0" y="0"/>
          <a:ext cx="0" cy="0"/>
          <a:chOff x="0" y="0"/>
          <a:chExt cx="0" cy="0"/>
        </a:xfrm>
      </p:grpSpPr>
      <p:sp>
        <p:nvSpPr>
          <p:cNvPr id="166" name="Shape 166"/>
          <p:cNvSpPr txBox="1"/>
          <p:nvPr>
            <p:ph idx="1" type="body"/>
          </p:nvPr>
        </p:nvSpPr>
        <p:spPr>
          <a:xfrm>
            <a:off x="482203" y="3053953"/>
            <a:ext cx="3857625" cy="2893219"/>
          </a:xfrm>
          <a:prstGeom prst="rect">
            <a:avLst/>
          </a:prstGeom>
          <a:noFill/>
          <a:ln>
            <a:noFill/>
          </a:ln>
        </p:spPr>
        <p:txBody>
          <a:bodyPr anchorCtr="0" anchor="ctr" bIns="91425" lIns="91425" rIns="91425" wrap="square" tIns="91425">
            <a:noAutofit/>
          </a:bodyPr>
          <a:lstStyle/>
          <a:p>
            <a:pPr lvl="0">
              <a:spcBef>
                <a:spcPts val="0"/>
              </a:spcBef>
              <a:buNone/>
            </a:pPr>
            <a:r>
              <a:t/>
            </a:r>
            <a:endParaRPr/>
          </a:p>
        </p:txBody>
      </p:sp>
      <p:sp>
        <p:nvSpPr>
          <p:cNvPr id="167" name="Shape 167"/>
          <p:cNvSpPr/>
          <p:nvPr>
            <p:ph idx="2" type="sldImg"/>
          </p:nvPr>
        </p:nvSpPr>
        <p:spPr>
          <a:xfrm>
            <a:off x="803672" y="482203"/>
            <a:ext cx="3214688" cy="2411016"/>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
  <p:cSld name="Title slide">
    <p:spTree>
      <p:nvGrpSpPr>
        <p:cNvPr id="8" name="Shape 8"/>
        <p:cNvGrpSpPr/>
        <p:nvPr/>
      </p:nvGrpSpPr>
      <p:grpSpPr>
        <a:xfrm>
          <a:off x="0" y="0"/>
          <a:ext cx="0" cy="0"/>
          <a:chOff x="0" y="0"/>
          <a:chExt cx="0" cy="0"/>
        </a:xfrm>
      </p:grpSpPr>
      <p:sp>
        <p:nvSpPr>
          <p:cNvPr id="9" name="Shape 9"/>
          <p:cNvSpPr txBox="1"/>
          <p:nvPr>
            <p:ph type="ctrTitle"/>
          </p:nvPr>
        </p:nvSpPr>
        <p:spPr>
          <a:xfrm>
            <a:off x="685800" y="2111123"/>
            <a:ext cx="7772400" cy="1546475"/>
          </a:xfrm>
          <a:prstGeom prst="rect">
            <a:avLst/>
          </a:prstGeom>
          <a:noFill/>
          <a:ln>
            <a:noFill/>
          </a:ln>
        </p:spPr>
        <p:txBody>
          <a:bodyPr anchorCtr="0" anchor="b" bIns="91425" lIns="91425" rIns="91425" wrap="square" tIns="91425"/>
          <a:lstStyle>
            <a:lvl1pPr lvl="0" rtl="0" algn="ctr">
              <a:spcBef>
                <a:spcPts val="0"/>
              </a:spcBef>
              <a:buClr>
                <a:schemeClr val="dk1"/>
              </a:buClr>
              <a:buSzPct val="100000"/>
              <a:buFont typeface="Arial"/>
              <a:buNone/>
              <a:defRPr b="1" i="0" sz="4800" u="none" cap="none" strike="noStrike">
                <a:solidFill>
                  <a:schemeClr val="dk1"/>
                </a:solidFill>
                <a:latin typeface="Arial"/>
                <a:ea typeface="Arial"/>
                <a:cs typeface="Arial"/>
                <a:sym typeface="Arial"/>
              </a:defRPr>
            </a:lvl1pPr>
            <a:lvl2pPr lvl="1" rtl="0" algn="ctr">
              <a:spcBef>
                <a:spcPts val="0"/>
              </a:spcBef>
              <a:buClr>
                <a:schemeClr val="dk1"/>
              </a:buClr>
              <a:buSzPct val="100000"/>
              <a:buFont typeface="Arial"/>
              <a:buNone/>
              <a:defRPr b="1" i="0" sz="4800" u="none" cap="none" strike="noStrike">
                <a:solidFill>
                  <a:schemeClr val="dk1"/>
                </a:solidFill>
                <a:latin typeface="Arial"/>
                <a:ea typeface="Arial"/>
                <a:cs typeface="Arial"/>
                <a:sym typeface="Arial"/>
              </a:defRPr>
            </a:lvl2pPr>
            <a:lvl3pPr lvl="2" rtl="0" algn="ctr">
              <a:spcBef>
                <a:spcPts val="0"/>
              </a:spcBef>
              <a:buClr>
                <a:schemeClr val="dk1"/>
              </a:buClr>
              <a:buSzPct val="100000"/>
              <a:buFont typeface="Arial"/>
              <a:buNone/>
              <a:defRPr b="1" i="0" sz="4800" u="none" cap="none" strike="noStrike">
                <a:solidFill>
                  <a:schemeClr val="dk1"/>
                </a:solidFill>
                <a:latin typeface="Arial"/>
                <a:ea typeface="Arial"/>
                <a:cs typeface="Arial"/>
                <a:sym typeface="Arial"/>
              </a:defRPr>
            </a:lvl3pPr>
            <a:lvl4pPr lvl="3" rtl="0" algn="ctr">
              <a:spcBef>
                <a:spcPts val="0"/>
              </a:spcBef>
              <a:buClr>
                <a:schemeClr val="dk1"/>
              </a:buClr>
              <a:buSzPct val="100000"/>
              <a:buFont typeface="Arial"/>
              <a:buNone/>
              <a:defRPr b="1" i="0" sz="4800" u="none" cap="none" strike="noStrike">
                <a:solidFill>
                  <a:schemeClr val="dk1"/>
                </a:solidFill>
                <a:latin typeface="Arial"/>
                <a:ea typeface="Arial"/>
                <a:cs typeface="Arial"/>
                <a:sym typeface="Arial"/>
              </a:defRPr>
            </a:lvl4pPr>
            <a:lvl5pPr lvl="4" rtl="0" algn="ctr">
              <a:spcBef>
                <a:spcPts val="0"/>
              </a:spcBef>
              <a:buClr>
                <a:schemeClr val="dk1"/>
              </a:buClr>
              <a:buSzPct val="100000"/>
              <a:buFont typeface="Arial"/>
              <a:buNone/>
              <a:defRPr b="1" i="0" sz="4800" u="none" cap="none" strike="noStrike">
                <a:solidFill>
                  <a:schemeClr val="dk1"/>
                </a:solidFill>
                <a:latin typeface="Arial"/>
                <a:ea typeface="Arial"/>
                <a:cs typeface="Arial"/>
                <a:sym typeface="Arial"/>
              </a:defRPr>
            </a:lvl5pPr>
            <a:lvl6pPr lvl="5" rtl="0" algn="ctr">
              <a:spcBef>
                <a:spcPts val="0"/>
              </a:spcBef>
              <a:buClr>
                <a:schemeClr val="dk1"/>
              </a:buClr>
              <a:buSzPct val="100000"/>
              <a:buFont typeface="Arial"/>
              <a:buNone/>
              <a:defRPr b="1" i="0" sz="4800" u="none" cap="none" strike="noStrike">
                <a:solidFill>
                  <a:schemeClr val="dk1"/>
                </a:solidFill>
                <a:latin typeface="Arial"/>
                <a:ea typeface="Arial"/>
                <a:cs typeface="Arial"/>
                <a:sym typeface="Arial"/>
              </a:defRPr>
            </a:lvl6pPr>
            <a:lvl7pPr lvl="6" rtl="0" algn="ctr">
              <a:spcBef>
                <a:spcPts val="0"/>
              </a:spcBef>
              <a:buClr>
                <a:schemeClr val="dk1"/>
              </a:buClr>
              <a:buSzPct val="100000"/>
              <a:buFont typeface="Arial"/>
              <a:buNone/>
              <a:defRPr b="1" i="0" sz="4800" u="none" cap="none" strike="noStrike">
                <a:solidFill>
                  <a:schemeClr val="dk1"/>
                </a:solidFill>
                <a:latin typeface="Arial"/>
                <a:ea typeface="Arial"/>
                <a:cs typeface="Arial"/>
                <a:sym typeface="Arial"/>
              </a:defRPr>
            </a:lvl7pPr>
            <a:lvl8pPr lvl="7" rtl="0" algn="ctr">
              <a:spcBef>
                <a:spcPts val="0"/>
              </a:spcBef>
              <a:buClr>
                <a:schemeClr val="dk1"/>
              </a:buClr>
              <a:buSzPct val="100000"/>
              <a:buFont typeface="Arial"/>
              <a:buNone/>
              <a:defRPr b="1" i="0" sz="4800" u="none" cap="none" strike="noStrike">
                <a:solidFill>
                  <a:schemeClr val="dk1"/>
                </a:solidFill>
                <a:latin typeface="Arial"/>
                <a:ea typeface="Arial"/>
                <a:cs typeface="Arial"/>
                <a:sym typeface="Arial"/>
              </a:defRPr>
            </a:lvl8pPr>
            <a:lvl9pPr lvl="8" rtl="0" algn="ctr">
              <a:spcBef>
                <a:spcPts val="0"/>
              </a:spcBef>
              <a:buClr>
                <a:schemeClr val="dk1"/>
              </a:buClr>
              <a:buSzPct val="100000"/>
              <a:buFont typeface="Arial"/>
              <a:buNone/>
              <a:defRPr b="1" i="0" sz="4800" u="none" cap="none" strike="noStrike">
                <a:solidFill>
                  <a:schemeClr val="dk1"/>
                </a:solidFill>
                <a:latin typeface="Arial"/>
                <a:ea typeface="Arial"/>
                <a:cs typeface="Arial"/>
                <a:sym typeface="Arial"/>
              </a:defRPr>
            </a:lvl9pPr>
          </a:lstStyle>
          <a:p/>
        </p:txBody>
      </p:sp>
      <p:sp>
        <p:nvSpPr>
          <p:cNvPr id="10" name="Shape 10"/>
          <p:cNvSpPr txBox="1"/>
          <p:nvPr>
            <p:ph idx="1" type="subTitle"/>
          </p:nvPr>
        </p:nvSpPr>
        <p:spPr>
          <a:xfrm>
            <a:off x="685800" y="3786738"/>
            <a:ext cx="7772400" cy="1046317"/>
          </a:xfrm>
          <a:prstGeom prst="rect">
            <a:avLst/>
          </a:prstGeom>
          <a:noFill/>
          <a:ln>
            <a:noFill/>
          </a:ln>
        </p:spPr>
        <p:txBody>
          <a:bodyPr anchorCtr="0" anchor="t" bIns="91425" lIns="91425" rIns="91425" wrap="square" tIns="91425"/>
          <a:lstStyle>
            <a:lvl1pPr lvl="0" rtl="0" algn="ctr">
              <a:lnSpc>
                <a:spcPct val="100000"/>
              </a:lnSpc>
              <a:spcBef>
                <a:spcPts val="0"/>
              </a:spcBef>
              <a:spcAft>
                <a:spcPts val="0"/>
              </a:spcAft>
              <a:buClr>
                <a:schemeClr val="dk2"/>
              </a:buClr>
              <a:buSzPct val="100000"/>
              <a:buFont typeface="Arial"/>
              <a:buNone/>
              <a:defRPr b="0" i="0" sz="3000" u="none" cap="none" strike="noStrike">
                <a:solidFill>
                  <a:schemeClr val="dk2"/>
                </a:solidFill>
                <a:latin typeface="Arial"/>
                <a:ea typeface="Arial"/>
                <a:cs typeface="Arial"/>
                <a:sym typeface="Arial"/>
              </a:defRPr>
            </a:lvl1pPr>
            <a:lvl2pPr lvl="1" rtl="0" algn="ctr">
              <a:lnSpc>
                <a:spcPct val="100000"/>
              </a:lnSpc>
              <a:spcBef>
                <a:spcPts val="0"/>
              </a:spcBef>
              <a:spcAft>
                <a:spcPts val="0"/>
              </a:spcAft>
              <a:buClr>
                <a:schemeClr val="dk2"/>
              </a:buClr>
              <a:buSzPct val="100000"/>
              <a:buFont typeface="Arial"/>
              <a:buNone/>
              <a:defRPr b="0" i="0" sz="3000" u="none" cap="none" strike="noStrike">
                <a:solidFill>
                  <a:schemeClr val="dk2"/>
                </a:solidFill>
                <a:latin typeface="Arial"/>
                <a:ea typeface="Arial"/>
                <a:cs typeface="Arial"/>
                <a:sym typeface="Arial"/>
              </a:defRPr>
            </a:lvl2pPr>
            <a:lvl3pPr lvl="2" rtl="0" algn="ctr">
              <a:lnSpc>
                <a:spcPct val="100000"/>
              </a:lnSpc>
              <a:spcBef>
                <a:spcPts val="0"/>
              </a:spcBef>
              <a:spcAft>
                <a:spcPts val="0"/>
              </a:spcAft>
              <a:buClr>
                <a:schemeClr val="dk2"/>
              </a:buClr>
              <a:buSzPct val="100000"/>
              <a:buFont typeface="Arial"/>
              <a:buNone/>
              <a:defRPr b="0" i="0" sz="3000" u="none" cap="none" strike="noStrike">
                <a:solidFill>
                  <a:schemeClr val="dk2"/>
                </a:solidFill>
                <a:latin typeface="Arial"/>
                <a:ea typeface="Arial"/>
                <a:cs typeface="Arial"/>
                <a:sym typeface="Arial"/>
              </a:defRPr>
            </a:lvl3pPr>
            <a:lvl4pPr lvl="3" rtl="0" algn="ctr">
              <a:lnSpc>
                <a:spcPct val="100000"/>
              </a:lnSpc>
              <a:spcBef>
                <a:spcPts val="0"/>
              </a:spcBef>
              <a:spcAft>
                <a:spcPts val="0"/>
              </a:spcAft>
              <a:buClr>
                <a:schemeClr val="dk2"/>
              </a:buClr>
              <a:buSzPct val="100000"/>
              <a:buFont typeface="Arial"/>
              <a:buNone/>
              <a:defRPr b="0" i="0" sz="3000" u="none" cap="none" strike="noStrike">
                <a:solidFill>
                  <a:schemeClr val="dk2"/>
                </a:solidFill>
                <a:latin typeface="Arial"/>
                <a:ea typeface="Arial"/>
                <a:cs typeface="Arial"/>
                <a:sym typeface="Arial"/>
              </a:defRPr>
            </a:lvl4pPr>
            <a:lvl5pPr lvl="4" rtl="0" algn="ctr">
              <a:lnSpc>
                <a:spcPct val="100000"/>
              </a:lnSpc>
              <a:spcBef>
                <a:spcPts val="0"/>
              </a:spcBef>
              <a:spcAft>
                <a:spcPts val="0"/>
              </a:spcAft>
              <a:buClr>
                <a:schemeClr val="dk2"/>
              </a:buClr>
              <a:buSzPct val="100000"/>
              <a:buFont typeface="Arial"/>
              <a:buNone/>
              <a:defRPr b="0" i="0" sz="3000" u="none" cap="none" strike="noStrike">
                <a:solidFill>
                  <a:schemeClr val="dk2"/>
                </a:solidFill>
                <a:latin typeface="Arial"/>
                <a:ea typeface="Arial"/>
                <a:cs typeface="Arial"/>
                <a:sym typeface="Arial"/>
              </a:defRPr>
            </a:lvl5pPr>
            <a:lvl6pPr lvl="5" rtl="0" algn="ctr">
              <a:lnSpc>
                <a:spcPct val="100000"/>
              </a:lnSpc>
              <a:spcBef>
                <a:spcPts val="0"/>
              </a:spcBef>
              <a:spcAft>
                <a:spcPts val="0"/>
              </a:spcAft>
              <a:buClr>
                <a:schemeClr val="dk2"/>
              </a:buClr>
              <a:buSzPct val="100000"/>
              <a:buFont typeface="Arial"/>
              <a:buNone/>
              <a:defRPr b="0" i="0" sz="3000" u="none" cap="none" strike="noStrike">
                <a:solidFill>
                  <a:schemeClr val="dk2"/>
                </a:solidFill>
                <a:latin typeface="Arial"/>
                <a:ea typeface="Arial"/>
                <a:cs typeface="Arial"/>
                <a:sym typeface="Arial"/>
              </a:defRPr>
            </a:lvl6pPr>
            <a:lvl7pPr lvl="6" rtl="0" algn="ctr">
              <a:lnSpc>
                <a:spcPct val="100000"/>
              </a:lnSpc>
              <a:spcBef>
                <a:spcPts val="0"/>
              </a:spcBef>
              <a:spcAft>
                <a:spcPts val="0"/>
              </a:spcAft>
              <a:buClr>
                <a:schemeClr val="dk2"/>
              </a:buClr>
              <a:buSzPct val="100000"/>
              <a:buFont typeface="Arial"/>
              <a:buNone/>
              <a:defRPr b="0" i="0" sz="3000" u="none" cap="none" strike="noStrike">
                <a:solidFill>
                  <a:schemeClr val="dk2"/>
                </a:solidFill>
                <a:latin typeface="Arial"/>
                <a:ea typeface="Arial"/>
                <a:cs typeface="Arial"/>
                <a:sym typeface="Arial"/>
              </a:defRPr>
            </a:lvl7pPr>
            <a:lvl8pPr lvl="7" rtl="0" algn="ctr">
              <a:lnSpc>
                <a:spcPct val="100000"/>
              </a:lnSpc>
              <a:spcBef>
                <a:spcPts val="0"/>
              </a:spcBef>
              <a:spcAft>
                <a:spcPts val="0"/>
              </a:spcAft>
              <a:buClr>
                <a:schemeClr val="dk2"/>
              </a:buClr>
              <a:buSzPct val="100000"/>
              <a:buFont typeface="Arial"/>
              <a:buNone/>
              <a:defRPr b="0" i="0" sz="3000" u="none" cap="none" strike="noStrike">
                <a:solidFill>
                  <a:schemeClr val="dk2"/>
                </a:solidFill>
                <a:latin typeface="Arial"/>
                <a:ea typeface="Arial"/>
                <a:cs typeface="Arial"/>
                <a:sym typeface="Arial"/>
              </a:defRPr>
            </a:lvl8pPr>
            <a:lvl9pPr lvl="8" rtl="0" algn="ctr">
              <a:lnSpc>
                <a:spcPct val="100000"/>
              </a:lnSpc>
              <a:spcBef>
                <a:spcPts val="0"/>
              </a:spcBef>
              <a:spcAft>
                <a:spcPts val="0"/>
              </a:spcAft>
              <a:buClr>
                <a:schemeClr val="dk2"/>
              </a:buClr>
              <a:buSzPct val="100000"/>
              <a:buFont typeface="Arial"/>
              <a:buNone/>
              <a:defRPr b="0" i="0" sz="30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woObj">
  <p:cSld name="TWO_OBJECTS">
    <p:spTree>
      <p:nvGrpSpPr>
        <p:cNvPr id="35" name="Shape 35"/>
        <p:cNvGrpSpPr/>
        <p:nvPr/>
      </p:nvGrpSpPr>
      <p:grpSpPr>
        <a:xfrm>
          <a:off x="0" y="0"/>
          <a:ext cx="0" cy="0"/>
          <a:chOff x="0" y="0"/>
          <a:chExt cx="0" cy="0"/>
        </a:xfrm>
      </p:grpSpPr>
      <p:sp>
        <p:nvSpPr>
          <p:cNvPr id="36" name="Shape 36"/>
          <p:cNvSpPr txBox="1"/>
          <p:nvPr>
            <p:ph type="title"/>
          </p:nvPr>
        </p:nvSpPr>
        <p:spPr>
          <a:xfrm>
            <a:off x="892969" y="178594"/>
            <a:ext cx="7358063" cy="1714500"/>
          </a:xfrm>
          <a:prstGeom prst="rect">
            <a:avLst/>
          </a:prstGeom>
          <a:noFill/>
          <a:ln>
            <a:noFill/>
          </a:ln>
        </p:spPr>
        <p:txBody>
          <a:bodyPr anchorCtr="0" anchor="ctr" bIns="91425" lIns="91425" rIns="91425" wrap="square" tIns="91425"/>
          <a:lstStyle>
            <a:lvl1pPr lvl="0" rtl="0" algn="ctr">
              <a:spcBef>
                <a:spcPts val="0"/>
              </a:spcBef>
              <a:spcAft>
                <a:spcPts val="0"/>
              </a:spcAft>
              <a:defRPr sz="8400">
                <a:solidFill>
                  <a:schemeClr val="dk1"/>
                </a:solidFill>
              </a:defRPr>
            </a:lvl1pPr>
            <a:lvl2pPr lvl="1" rtl="0" algn="ctr">
              <a:spcBef>
                <a:spcPts val="0"/>
              </a:spcBef>
              <a:spcAft>
                <a:spcPts val="0"/>
              </a:spcAft>
              <a:defRPr sz="8400">
                <a:solidFill>
                  <a:schemeClr val="dk1"/>
                </a:solidFill>
              </a:defRPr>
            </a:lvl2pPr>
            <a:lvl3pPr lvl="2" rtl="0" algn="ctr">
              <a:spcBef>
                <a:spcPts val="0"/>
              </a:spcBef>
              <a:spcAft>
                <a:spcPts val="0"/>
              </a:spcAft>
              <a:defRPr sz="8400">
                <a:solidFill>
                  <a:schemeClr val="dk1"/>
                </a:solidFill>
              </a:defRPr>
            </a:lvl3pPr>
            <a:lvl4pPr lvl="3" rtl="0" algn="ctr">
              <a:spcBef>
                <a:spcPts val="0"/>
              </a:spcBef>
              <a:spcAft>
                <a:spcPts val="0"/>
              </a:spcAft>
              <a:defRPr sz="8400">
                <a:solidFill>
                  <a:schemeClr val="dk1"/>
                </a:solidFill>
              </a:defRPr>
            </a:lvl4pPr>
            <a:lvl5pPr lvl="4" rtl="0" algn="ctr">
              <a:spcBef>
                <a:spcPts val="0"/>
              </a:spcBef>
              <a:spcAft>
                <a:spcPts val="0"/>
              </a:spcAft>
              <a:defRPr sz="8400">
                <a:solidFill>
                  <a:schemeClr val="dk1"/>
                </a:solidFill>
              </a:defRPr>
            </a:lvl5pPr>
            <a:lvl6pPr lvl="5" marL="457140" rtl="0" algn="ctr">
              <a:spcBef>
                <a:spcPts val="0"/>
              </a:spcBef>
              <a:spcAft>
                <a:spcPts val="0"/>
              </a:spcAft>
              <a:defRPr sz="8400">
                <a:solidFill>
                  <a:schemeClr val="dk1"/>
                </a:solidFill>
              </a:defRPr>
            </a:lvl6pPr>
            <a:lvl7pPr lvl="6" marL="914280" rtl="0" algn="ctr">
              <a:spcBef>
                <a:spcPts val="0"/>
              </a:spcBef>
              <a:spcAft>
                <a:spcPts val="0"/>
              </a:spcAft>
              <a:defRPr sz="8400">
                <a:solidFill>
                  <a:schemeClr val="dk1"/>
                </a:solidFill>
              </a:defRPr>
            </a:lvl7pPr>
            <a:lvl8pPr lvl="7" marL="1371421" rtl="0" algn="ctr">
              <a:spcBef>
                <a:spcPts val="0"/>
              </a:spcBef>
              <a:spcAft>
                <a:spcPts val="0"/>
              </a:spcAft>
              <a:defRPr sz="8400">
                <a:solidFill>
                  <a:schemeClr val="dk1"/>
                </a:solidFill>
              </a:defRPr>
            </a:lvl8pPr>
            <a:lvl9pPr lvl="8" marL="1828562" rtl="0" algn="ctr">
              <a:spcBef>
                <a:spcPts val="0"/>
              </a:spcBef>
              <a:spcAft>
                <a:spcPts val="0"/>
              </a:spcAft>
              <a:defRPr sz="8400">
                <a:solidFill>
                  <a:schemeClr val="dk1"/>
                </a:solidFill>
              </a:defRPr>
            </a:lvl9pPr>
          </a:lstStyle>
          <a:p/>
        </p:txBody>
      </p:sp>
      <p:sp>
        <p:nvSpPr>
          <p:cNvPr id="37" name="Shape 37"/>
          <p:cNvSpPr txBox="1"/>
          <p:nvPr>
            <p:ph idx="1" type="body"/>
          </p:nvPr>
        </p:nvSpPr>
        <p:spPr>
          <a:xfrm>
            <a:off x="892969" y="1946672"/>
            <a:ext cx="3625453" cy="4018359"/>
          </a:xfrm>
          <a:prstGeom prst="rect">
            <a:avLst/>
          </a:prstGeom>
          <a:noFill/>
          <a:ln>
            <a:noFill/>
          </a:ln>
        </p:spPr>
        <p:txBody>
          <a:bodyPr anchorCtr="0" anchor="ctr" bIns="91425" lIns="91425" rIns="91425" wrap="square" tIns="91425"/>
          <a:lstStyle>
            <a:lvl1pPr lvl="0" rtl="0">
              <a:spcBef>
                <a:spcPts val="0"/>
              </a:spcBef>
              <a:defRPr sz="2800"/>
            </a:lvl1pPr>
            <a:lvl2pPr lvl="1" rtl="0">
              <a:spcBef>
                <a:spcPts val="0"/>
              </a:spcBef>
              <a:defRPr sz="2500"/>
            </a:lvl2pPr>
            <a:lvl3pPr lvl="2" rtl="0">
              <a:spcBef>
                <a:spcPts val="0"/>
              </a:spcBef>
              <a:defRPr sz="2100"/>
            </a:lvl3pPr>
            <a:lvl4pPr lvl="3" rtl="0">
              <a:spcBef>
                <a:spcPts val="0"/>
              </a:spcBef>
              <a:defRPr sz="1800"/>
            </a:lvl4pPr>
            <a:lvl5pPr lvl="4" rtl="0">
              <a:spcBef>
                <a:spcPts val="0"/>
              </a:spcBef>
              <a:defRPr sz="1800"/>
            </a:lvl5pPr>
            <a:lvl6pPr lvl="5" rtl="0">
              <a:spcBef>
                <a:spcPts val="0"/>
              </a:spcBef>
              <a:defRPr sz="1800"/>
            </a:lvl6pPr>
            <a:lvl7pPr lvl="6" rtl="0">
              <a:spcBef>
                <a:spcPts val="0"/>
              </a:spcBef>
              <a:defRPr sz="1800"/>
            </a:lvl7pPr>
            <a:lvl8pPr lvl="7" rtl="0">
              <a:spcBef>
                <a:spcPts val="0"/>
              </a:spcBef>
              <a:defRPr sz="1800"/>
            </a:lvl8pPr>
            <a:lvl9pPr lvl="8" rtl="0">
              <a:spcBef>
                <a:spcPts val="0"/>
              </a:spcBef>
              <a:defRPr sz="1800"/>
            </a:lvl9pPr>
          </a:lstStyle>
          <a:p/>
        </p:txBody>
      </p:sp>
      <p:sp>
        <p:nvSpPr>
          <p:cNvPr id="38" name="Shape 38"/>
          <p:cNvSpPr txBox="1"/>
          <p:nvPr>
            <p:ph idx="2" type="body"/>
          </p:nvPr>
        </p:nvSpPr>
        <p:spPr>
          <a:xfrm>
            <a:off x="4625578" y="1946672"/>
            <a:ext cx="3625453" cy="4018359"/>
          </a:xfrm>
          <a:prstGeom prst="rect">
            <a:avLst/>
          </a:prstGeom>
          <a:noFill/>
          <a:ln>
            <a:noFill/>
          </a:ln>
        </p:spPr>
        <p:txBody>
          <a:bodyPr anchorCtr="0" anchor="ctr" bIns="91425" lIns="91425" rIns="91425" wrap="square" tIns="91425"/>
          <a:lstStyle>
            <a:lvl1pPr lvl="0" rtl="0">
              <a:spcBef>
                <a:spcPts val="0"/>
              </a:spcBef>
              <a:defRPr sz="2800"/>
            </a:lvl1pPr>
            <a:lvl2pPr lvl="1" rtl="0">
              <a:spcBef>
                <a:spcPts val="0"/>
              </a:spcBef>
              <a:defRPr sz="2500"/>
            </a:lvl2pPr>
            <a:lvl3pPr lvl="2" rtl="0">
              <a:spcBef>
                <a:spcPts val="0"/>
              </a:spcBef>
              <a:defRPr sz="2100"/>
            </a:lvl3pPr>
            <a:lvl4pPr lvl="3" rtl="0">
              <a:spcBef>
                <a:spcPts val="0"/>
              </a:spcBef>
              <a:defRPr sz="1800"/>
            </a:lvl4pPr>
            <a:lvl5pPr lvl="4" rtl="0">
              <a:spcBef>
                <a:spcPts val="0"/>
              </a:spcBef>
              <a:defRPr sz="1800"/>
            </a:lvl5pPr>
            <a:lvl6pPr lvl="5" rtl="0">
              <a:spcBef>
                <a:spcPts val="0"/>
              </a:spcBef>
              <a:defRPr sz="1800"/>
            </a:lvl6pPr>
            <a:lvl7pPr lvl="6" rtl="0">
              <a:spcBef>
                <a:spcPts val="0"/>
              </a:spcBef>
              <a:defRPr sz="1800"/>
            </a:lvl7pPr>
            <a:lvl8pPr lvl="7" rtl="0">
              <a:spcBef>
                <a:spcPts val="0"/>
              </a:spcBef>
              <a:defRPr sz="1800"/>
            </a:lvl8pPr>
            <a:lvl9pPr lvl="8" rtl="0">
              <a:spcBef>
                <a:spcPts val="0"/>
              </a:spcBef>
              <a:defRPr sz="18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woTxTwoObj">
  <p:cSld name="TWO_OBJECTS_WITH_TEXT">
    <p:spTree>
      <p:nvGrpSpPr>
        <p:cNvPr id="39" name="Shape 39"/>
        <p:cNvGrpSpPr/>
        <p:nvPr/>
      </p:nvGrpSpPr>
      <p:grpSpPr>
        <a:xfrm>
          <a:off x="0" y="0"/>
          <a:ext cx="0" cy="0"/>
          <a:chOff x="0" y="0"/>
          <a:chExt cx="0" cy="0"/>
        </a:xfrm>
      </p:grpSpPr>
      <p:sp>
        <p:nvSpPr>
          <p:cNvPr id="40" name="Shape 40"/>
          <p:cNvSpPr txBox="1"/>
          <p:nvPr>
            <p:ph type="title"/>
          </p:nvPr>
        </p:nvSpPr>
        <p:spPr>
          <a:xfrm>
            <a:off x="457647" y="274588"/>
            <a:ext cx="8228707" cy="1143000"/>
          </a:xfrm>
          <a:prstGeom prst="rect">
            <a:avLst/>
          </a:prstGeom>
          <a:noFill/>
          <a:ln>
            <a:noFill/>
          </a:ln>
        </p:spPr>
        <p:txBody>
          <a:bodyPr anchorCtr="0" anchor="ctr" bIns="91425" lIns="91425" rIns="91425" wrap="square"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41" name="Shape 41"/>
          <p:cNvSpPr txBox="1"/>
          <p:nvPr>
            <p:ph idx="1" type="body"/>
          </p:nvPr>
        </p:nvSpPr>
        <p:spPr>
          <a:xfrm>
            <a:off x="457649" y="1534791"/>
            <a:ext cx="4039568" cy="639589"/>
          </a:xfrm>
          <a:prstGeom prst="rect">
            <a:avLst/>
          </a:prstGeom>
          <a:noFill/>
          <a:ln>
            <a:noFill/>
          </a:ln>
        </p:spPr>
        <p:txBody>
          <a:bodyPr anchorCtr="0" anchor="b" bIns="91425" lIns="91425" rIns="91425" wrap="square" tIns="91425"/>
          <a:lstStyle>
            <a:lvl1pPr indent="0" lvl="0" marL="0" rtl="0">
              <a:spcBef>
                <a:spcPts val="0"/>
              </a:spcBef>
              <a:buNone/>
              <a:defRPr b="1" sz="2500"/>
            </a:lvl1pPr>
            <a:lvl2pPr indent="-12640" lvl="1" marL="457140" rtl="0">
              <a:spcBef>
                <a:spcPts val="0"/>
              </a:spcBef>
              <a:buNone/>
              <a:defRPr b="1" sz="2100"/>
            </a:lvl2pPr>
            <a:lvl3pPr indent="-12580" lvl="2" marL="914280" rtl="0">
              <a:spcBef>
                <a:spcPts val="0"/>
              </a:spcBef>
              <a:buNone/>
              <a:defRPr b="1" sz="1800"/>
            </a:lvl3pPr>
            <a:lvl4pPr indent="-12521" lvl="3" marL="1371421" rtl="0">
              <a:spcBef>
                <a:spcPts val="0"/>
              </a:spcBef>
              <a:buNone/>
              <a:defRPr b="1" sz="1500"/>
            </a:lvl4pPr>
            <a:lvl5pPr indent="-12462" lvl="4" marL="1828562" rtl="0">
              <a:spcBef>
                <a:spcPts val="0"/>
              </a:spcBef>
              <a:buNone/>
              <a:defRPr b="1" sz="1500"/>
            </a:lvl5pPr>
            <a:lvl6pPr indent="-12401" lvl="5" marL="2285702" rtl="0">
              <a:spcBef>
                <a:spcPts val="0"/>
              </a:spcBef>
              <a:buNone/>
              <a:defRPr b="1" sz="1500"/>
            </a:lvl6pPr>
            <a:lvl7pPr indent="-12339" lvl="6" marL="2742840" rtl="0">
              <a:spcBef>
                <a:spcPts val="0"/>
              </a:spcBef>
              <a:buNone/>
              <a:defRPr b="1" sz="1500"/>
            </a:lvl7pPr>
            <a:lvl8pPr indent="-12282" lvl="7" marL="3199982" rtl="0">
              <a:spcBef>
                <a:spcPts val="0"/>
              </a:spcBef>
              <a:buNone/>
              <a:defRPr b="1" sz="1500"/>
            </a:lvl8pPr>
            <a:lvl9pPr indent="-12224" lvl="8" marL="3657124" rtl="0">
              <a:spcBef>
                <a:spcPts val="0"/>
              </a:spcBef>
              <a:buNone/>
              <a:defRPr b="1" sz="1500"/>
            </a:lvl9pPr>
          </a:lstStyle>
          <a:p/>
        </p:txBody>
      </p:sp>
      <p:sp>
        <p:nvSpPr>
          <p:cNvPr id="42" name="Shape 42"/>
          <p:cNvSpPr txBox="1"/>
          <p:nvPr>
            <p:ph idx="2" type="body"/>
          </p:nvPr>
        </p:nvSpPr>
        <p:spPr>
          <a:xfrm>
            <a:off x="457649" y="2174379"/>
            <a:ext cx="4039568" cy="3951387"/>
          </a:xfrm>
          <a:prstGeom prst="rect">
            <a:avLst/>
          </a:prstGeom>
          <a:noFill/>
          <a:ln>
            <a:noFill/>
          </a:ln>
        </p:spPr>
        <p:txBody>
          <a:bodyPr anchorCtr="0" anchor="ctr" bIns="91425" lIns="91425" rIns="91425" wrap="square" tIns="91425"/>
          <a:lstStyle>
            <a:lvl1pPr lvl="0" rtl="0">
              <a:spcBef>
                <a:spcPts val="0"/>
              </a:spcBef>
              <a:defRPr sz="2500"/>
            </a:lvl1pPr>
            <a:lvl2pPr lvl="1" rtl="0">
              <a:spcBef>
                <a:spcPts val="0"/>
              </a:spcBef>
              <a:defRPr sz="2100"/>
            </a:lvl2pPr>
            <a:lvl3pPr lvl="2" rtl="0">
              <a:spcBef>
                <a:spcPts val="0"/>
              </a:spcBef>
              <a:defRPr sz="1800"/>
            </a:lvl3pPr>
            <a:lvl4pPr lvl="3" rtl="0">
              <a:spcBef>
                <a:spcPts val="0"/>
              </a:spcBef>
              <a:defRPr sz="1500"/>
            </a:lvl4pPr>
            <a:lvl5pPr lvl="4" rtl="0">
              <a:spcBef>
                <a:spcPts val="0"/>
              </a:spcBef>
              <a:defRPr sz="1500"/>
            </a:lvl5pPr>
            <a:lvl6pPr lvl="5" rtl="0">
              <a:spcBef>
                <a:spcPts val="0"/>
              </a:spcBef>
              <a:defRPr sz="1500"/>
            </a:lvl6pPr>
            <a:lvl7pPr lvl="6" rtl="0">
              <a:spcBef>
                <a:spcPts val="0"/>
              </a:spcBef>
              <a:defRPr sz="1500"/>
            </a:lvl7pPr>
            <a:lvl8pPr lvl="7" rtl="0">
              <a:spcBef>
                <a:spcPts val="0"/>
              </a:spcBef>
              <a:defRPr sz="1500"/>
            </a:lvl8pPr>
            <a:lvl9pPr lvl="8" rtl="0">
              <a:spcBef>
                <a:spcPts val="0"/>
              </a:spcBef>
              <a:defRPr sz="1500"/>
            </a:lvl9pPr>
          </a:lstStyle>
          <a:p/>
        </p:txBody>
      </p:sp>
      <p:sp>
        <p:nvSpPr>
          <p:cNvPr id="43" name="Shape 43"/>
          <p:cNvSpPr txBox="1"/>
          <p:nvPr>
            <p:ph idx="3" type="body"/>
          </p:nvPr>
        </p:nvSpPr>
        <p:spPr>
          <a:xfrm>
            <a:off x="4644557" y="1534791"/>
            <a:ext cx="4041799" cy="639589"/>
          </a:xfrm>
          <a:prstGeom prst="rect">
            <a:avLst/>
          </a:prstGeom>
          <a:noFill/>
          <a:ln>
            <a:noFill/>
          </a:ln>
        </p:spPr>
        <p:txBody>
          <a:bodyPr anchorCtr="0" anchor="b" bIns="91425" lIns="91425" rIns="91425" wrap="square" tIns="91425"/>
          <a:lstStyle>
            <a:lvl1pPr indent="0" lvl="0" marL="0" rtl="0">
              <a:spcBef>
                <a:spcPts val="0"/>
              </a:spcBef>
              <a:buNone/>
              <a:defRPr b="1" sz="2500"/>
            </a:lvl1pPr>
            <a:lvl2pPr indent="-12640" lvl="1" marL="457140" rtl="0">
              <a:spcBef>
                <a:spcPts val="0"/>
              </a:spcBef>
              <a:buNone/>
              <a:defRPr b="1" sz="2100"/>
            </a:lvl2pPr>
            <a:lvl3pPr indent="-12580" lvl="2" marL="914280" rtl="0">
              <a:spcBef>
                <a:spcPts val="0"/>
              </a:spcBef>
              <a:buNone/>
              <a:defRPr b="1" sz="1800"/>
            </a:lvl3pPr>
            <a:lvl4pPr indent="-12521" lvl="3" marL="1371421" rtl="0">
              <a:spcBef>
                <a:spcPts val="0"/>
              </a:spcBef>
              <a:buNone/>
              <a:defRPr b="1" sz="1500"/>
            </a:lvl4pPr>
            <a:lvl5pPr indent="-12462" lvl="4" marL="1828562" rtl="0">
              <a:spcBef>
                <a:spcPts val="0"/>
              </a:spcBef>
              <a:buNone/>
              <a:defRPr b="1" sz="1500"/>
            </a:lvl5pPr>
            <a:lvl6pPr indent="-12401" lvl="5" marL="2285702" rtl="0">
              <a:spcBef>
                <a:spcPts val="0"/>
              </a:spcBef>
              <a:buNone/>
              <a:defRPr b="1" sz="1500"/>
            </a:lvl6pPr>
            <a:lvl7pPr indent="-12339" lvl="6" marL="2742840" rtl="0">
              <a:spcBef>
                <a:spcPts val="0"/>
              </a:spcBef>
              <a:buNone/>
              <a:defRPr b="1" sz="1500"/>
            </a:lvl7pPr>
            <a:lvl8pPr indent="-12282" lvl="7" marL="3199982" rtl="0">
              <a:spcBef>
                <a:spcPts val="0"/>
              </a:spcBef>
              <a:buNone/>
              <a:defRPr b="1" sz="1500"/>
            </a:lvl8pPr>
            <a:lvl9pPr indent="-12224" lvl="8" marL="3657124" rtl="0">
              <a:spcBef>
                <a:spcPts val="0"/>
              </a:spcBef>
              <a:buNone/>
              <a:defRPr b="1" sz="1500"/>
            </a:lvl9pPr>
          </a:lstStyle>
          <a:p/>
        </p:txBody>
      </p:sp>
      <p:sp>
        <p:nvSpPr>
          <p:cNvPr id="44" name="Shape 44"/>
          <p:cNvSpPr txBox="1"/>
          <p:nvPr>
            <p:ph idx="4" type="body"/>
          </p:nvPr>
        </p:nvSpPr>
        <p:spPr>
          <a:xfrm>
            <a:off x="4644557" y="2174379"/>
            <a:ext cx="4041799" cy="3951387"/>
          </a:xfrm>
          <a:prstGeom prst="rect">
            <a:avLst/>
          </a:prstGeom>
          <a:noFill/>
          <a:ln>
            <a:noFill/>
          </a:ln>
        </p:spPr>
        <p:txBody>
          <a:bodyPr anchorCtr="0" anchor="ctr" bIns="91425" lIns="91425" rIns="91425" wrap="square" tIns="91425"/>
          <a:lstStyle>
            <a:lvl1pPr lvl="0" rtl="0">
              <a:spcBef>
                <a:spcPts val="0"/>
              </a:spcBef>
              <a:defRPr sz="2500"/>
            </a:lvl1pPr>
            <a:lvl2pPr lvl="1" rtl="0">
              <a:spcBef>
                <a:spcPts val="0"/>
              </a:spcBef>
              <a:defRPr sz="2100"/>
            </a:lvl2pPr>
            <a:lvl3pPr lvl="2" rtl="0">
              <a:spcBef>
                <a:spcPts val="0"/>
              </a:spcBef>
              <a:defRPr sz="1800"/>
            </a:lvl3pPr>
            <a:lvl4pPr lvl="3" rtl="0">
              <a:spcBef>
                <a:spcPts val="0"/>
              </a:spcBef>
              <a:defRPr sz="1500"/>
            </a:lvl4pPr>
            <a:lvl5pPr lvl="4" rtl="0">
              <a:spcBef>
                <a:spcPts val="0"/>
              </a:spcBef>
              <a:defRPr sz="1500"/>
            </a:lvl5pPr>
            <a:lvl6pPr lvl="5" rtl="0">
              <a:spcBef>
                <a:spcPts val="0"/>
              </a:spcBef>
              <a:defRPr sz="1500"/>
            </a:lvl6pPr>
            <a:lvl7pPr lvl="6" rtl="0">
              <a:spcBef>
                <a:spcPts val="0"/>
              </a:spcBef>
              <a:defRPr sz="1500"/>
            </a:lvl7pPr>
            <a:lvl8pPr lvl="7" rtl="0">
              <a:spcBef>
                <a:spcPts val="0"/>
              </a:spcBef>
              <a:defRPr sz="1500"/>
            </a:lvl8pPr>
            <a:lvl9pPr lvl="8" rtl="0">
              <a:spcBef>
                <a:spcPts val="0"/>
              </a:spcBef>
              <a:defRPr sz="1500"/>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Only">
  <p:cSld name="Title only">
    <p:spTree>
      <p:nvGrpSpPr>
        <p:cNvPr id="45" name="Shape 45"/>
        <p:cNvGrpSpPr/>
        <p:nvPr/>
      </p:nvGrpSpPr>
      <p:grpSpPr>
        <a:xfrm>
          <a:off x="0" y="0"/>
          <a:ext cx="0" cy="0"/>
          <a:chOff x="0" y="0"/>
          <a:chExt cx="0" cy="0"/>
        </a:xfrm>
      </p:grpSpPr>
      <p:sp>
        <p:nvSpPr>
          <p:cNvPr id="46" name="Shape 46"/>
          <p:cNvSpPr txBox="1"/>
          <p:nvPr>
            <p:ph type="title"/>
          </p:nvPr>
        </p:nvSpPr>
        <p:spPr>
          <a:xfrm>
            <a:off x="892969" y="178594"/>
            <a:ext cx="7358063" cy="1714500"/>
          </a:xfrm>
          <a:prstGeom prst="rect">
            <a:avLst/>
          </a:prstGeom>
          <a:noFill/>
          <a:ln>
            <a:noFill/>
          </a:ln>
        </p:spPr>
        <p:txBody>
          <a:bodyPr anchorCtr="0" anchor="ctr" bIns="91425" lIns="91425" rIns="91425" wrap="square" tIns="91425"/>
          <a:lstStyle>
            <a:lvl1pPr lvl="0" rtl="0" algn="ctr">
              <a:spcBef>
                <a:spcPts val="0"/>
              </a:spcBef>
              <a:spcAft>
                <a:spcPts val="0"/>
              </a:spcAft>
              <a:defRPr sz="8400">
                <a:solidFill>
                  <a:schemeClr val="dk1"/>
                </a:solidFill>
              </a:defRPr>
            </a:lvl1pPr>
            <a:lvl2pPr lvl="1" rtl="0" algn="ctr">
              <a:spcBef>
                <a:spcPts val="0"/>
              </a:spcBef>
              <a:spcAft>
                <a:spcPts val="0"/>
              </a:spcAft>
              <a:defRPr sz="8400">
                <a:solidFill>
                  <a:schemeClr val="dk1"/>
                </a:solidFill>
              </a:defRPr>
            </a:lvl2pPr>
            <a:lvl3pPr lvl="2" rtl="0" algn="ctr">
              <a:spcBef>
                <a:spcPts val="0"/>
              </a:spcBef>
              <a:spcAft>
                <a:spcPts val="0"/>
              </a:spcAft>
              <a:defRPr sz="8400">
                <a:solidFill>
                  <a:schemeClr val="dk1"/>
                </a:solidFill>
              </a:defRPr>
            </a:lvl3pPr>
            <a:lvl4pPr lvl="3" rtl="0" algn="ctr">
              <a:spcBef>
                <a:spcPts val="0"/>
              </a:spcBef>
              <a:spcAft>
                <a:spcPts val="0"/>
              </a:spcAft>
              <a:defRPr sz="8400">
                <a:solidFill>
                  <a:schemeClr val="dk1"/>
                </a:solidFill>
              </a:defRPr>
            </a:lvl4pPr>
            <a:lvl5pPr lvl="4" rtl="0" algn="ctr">
              <a:spcBef>
                <a:spcPts val="0"/>
              </a:spcBef>
              <a:spcAft>
                <a:spcPts val="0"/>
              </a:spcAft>
              <a:defRPr sz="8400">
                <a:solidFill>
                  <a:schemeClr val="dk1"/>
                </a:solidFill>
              </a:defRPr>
            </a:lvl5pPr>
            <a:lvl6pPr lvl="5" marL="457140" rtl="0" algn="ctr">
              <a:spcBef>
                <a:spcPts val="0"/>
              </a:spcBef>
              <a:spcAft>
                <a:spcPts val="0"/>
              </a:spcAft>
              <a:defRPr sz="8400">
                <a:solidFill>
                  <a:schemeClr val="dk1"/>
                </a:solidFill>
              </a:defRPr>
            </a:lvl6pPr>
            <a:lvl7pPr lvl="6" marL="914280" rtl="0" algn="ctr">
              <a:spcBef>
                <a:spcPts val="0"/>
              </a:spcBef>
              <a:spcAft>
                <a:spcPts val="0"/>
              </a:spcAft>
              <a:defRPr sz="8400">
                <a:solidFill>
                  <a:schemeClr val="dk1"/>
                </a:solidFill>
              </a:defRPr>
            </a:lvl7pPr>
            <a:lvl8pPr lvl="7" marL="1371421" rtl="0" algn="ctr">
              <a:spcBef>
                <a:spcPts val="0"/>
              </a:spcBef>
              <a:spcAft>
                <a:spcPts val="0"/>
              </a:spcAft>
              <a:defRPr sz="8400">
                <a:solidFill>
                  <a:schemeClr val="dk1"/>
                </a:solidFill>
              </a:defRPr>
            </a:lvl8pPr>
            <a:lvl9pPr lvl="8" marL="1828562" rtl="0" algn="ctr">
              <a:spcBef>
                <a:spcPts val="0"/>
              </a:spcBef>
              <a:spcAft>
                <a:spcPts val="0"/>
              </a:spcAft>
              <a:defRPr sz="8400">
                <a:solidFill>
                  <a:schemeClr val="dk1"/>
                </a:solidFil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blank">
  <p:cSld name="Blank">
    <p:spTree>
      <p:nvGrpSpPr>
        <p:cNvPr id="47" name="Shape 47"/>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objTx">
  <p:cSld name="OBJECT_WITH_CAPTION_TEXT">
    <p:spTree>
      <p:nvGrpSpPr>
        <p:cNvPr id="48" name="Shape 48"/>
        <p:cNvGrpSpPr/>
        <p:nvPr/>
      </p:nvGrpSpPr>
      <p:grpSpPr>
        <a:xfrm>
          <a:off x="0" y="0"/>
          <a:ext cx="0" cy="0"/>
          <a:chOff x="0" y="0"/>
          <a:chExt cx="0" cy="0"/>
        </a:xfrm>
      </p:grpSpPr>
      <p:sp>
        <p:nvSpPr>
          <p:cNvPr id="49" name="Shape 49"/>
          <p:cNvSpPr txBox="1"/>
          <p:nvPr>
            <p:ph type="title"/>
          </p:nvPr>
        </p:nvSpPr>
        <p:spPr>
          <a:xfrm>
            <a:off x="457649" y="273472"/>
            <a:ext cx="3008189" cy="1161976"/>
          </a:xfrm>
          <a:prstGeom prst="rect">
            <a:avLst/>
          </a:prstGeom>
          <a:noFill/>
          <a:ln>
            <a:noFill/>
          </a:ln>
        </p:spPr>
        <p:txBody>
          <a:bodyPr anchorCtr="0" anchor="b" bIns="91425" lIns="91425" rIns="91425" wrap="square" tIns="91425"/>
          <a:lstStyle>
            <a:lvl1pPr lvl="0" rtl="0" algn="l">
              <a:spcBef>
                <a:spcPts val="0"/>
              </a:spcBef>
              <a:defRPr b="1" sz="2100"/>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50" name="Shape 50"/>
          <p:cNvSpPr txBox="1"/>
          <p:nvPr>
            <p:ph idx="1" type="body"/>
          </p:nvPr>
        </p:nvSpPr>
        <p:spPr>
          <a:xfrm>
            <a:off x="3575224" y="273472"/>
            <a:ext cx="5111130" cy="5852294"/>
          </a:xfrm>
          <a:prstGeom prst="rect">
            <a:avLst/>
          </a:prstGeom>
          <a:noFill/>
          <a:ln>
            <a:noFill/>
          </a:ln>
        </p:spPr>
        <p:txBody>
          <a:bodyPr anchorCtr="0" anchor="ctr" bIns="91425" lIns="91425" rIns="91425" wrap="square" tIns="91425"/>
          <a:lstStyle>
            <a:lvl1pPr lvl="0" rtl="0">
              <a:spcBef>
                <a:spcPts val="0"/>
              </a:spcBef>
              <a:defRPr sz="3200"/>
            </a:lvl1pPr>
            <a:lvl2pPr lvl="1" rtl="0">
              <a:spcBef>
                <a:spcPts val="0"/>
              </a:spcBef>
              <a:defRPr sz="2800"/>
            </a:lvl2pPr>
            <a:lvl3pPr lvl="2" rtl="0">
              <a:spcBef>
                <a:spcPts val="0"/>
              </a:spcBef>
              <a:defRPr sz="2500"/>
            </a:lvl3pPr>
            <a:lvl4pPr lvl="3" rtl="0">
              <a:spcBef>
                <a:spcPts val="0"/>
              </a:spcBef>
              <a:defRPr sz="2100"/>
            </a:lvl4pPr>
            <a:lvl5pPr lvl="4" rtl="0">
              <a:spcBef>
                <a:spcPts val="0"/>
              </a:spcBef>
              <a:defRPr sz="2100"/>
            </a:lvl5pPr>
            <a:lvl6pPr lvl="5" rtl="0">
              <a:spcBef>
                <a:spcPts val="0"/>
              </a:spcBef>
              <a:defRPr sz="2100"/>
            </a:lvl6pPr>
            <a:lvl7pPr lvl="6" rtl="0">
              <a:spcBef>
                <a:spcPts val="0"/>
              </a:spcBef>
              <a:defRPr sz="2100"/>
            </a:lvl7pPr>
            <a:lvl8pPr lvl="7" rtl="0">
              <a:spcBef>
                <a:spcPts val="0"/>
              </a:spcBef>
              <a:defRPr sz="2100"/>
            </a:lvl8pPr>
            <a:lvl9pPr lvl="8" rtl="0">
              <a:spcBef>
                <a:spcPts val="0"/>
              </a:spcBef>
              <a:defRPr sz="2100"/>
            </a:lvl9pPr>
          </a:lstStyle>
          <a:p/>
        </p:txBody>
      </p:sp>
      <p:sp>
        <p:nvSpPr>
          <p:cNvPr id="51" name="Shape 51"/>
          <p:cNvSpPr txBox="1"/>
          <p:nvPr>
            <p:ph idx="2" type="body"/>
          </p:nvPr>
        </p:nvSpPr>
        <p:spPr>
          <a:xfrm>
            <a:off x="457649" y="1435448"/>
            <a:ext cx="3008189" cy="4690317"/>
          </a:xfrm>
          <a:prstGeom prst="rect">
            <a:avLst/>
          </a:prstGeom>
          <a:noFill/>
          <a:ln>
            <a:noFill/>
          </a:ln>
        </p:spPr>
        <p:txBody>
          <a:bodyPr anchorCtr="0" anchor="ctr" bIns="91425" lIns="91425" rIns="91425" wrap="square" tIns="91425"/>
          <a:lstStyle>
            <a:lvl1pPr indent="0" lvl="0" marL="0" rtl="0">
              <a:spcBef>
                <a:spcPts val="0"/>
              </a:spcBef>
              <a:buNone/>
              <a:defRPr sz="1400"/>
            </a:lvl1pPr>
            <a:lvl2pPr indent="-12640" lvl="1" marL="457140" rtl="0">
              <a:spcBef>
                <a:spcPts val="0"/>
              </a:spcBef>
              <a:buNone/>
              <a:defRPr sz="1200"/>
            </a:lvl2pPr>
            <a:lvl3pPr indent="-12580" lvl="2" marL="914280" rtl="0">
              <a:spcBef>
                <a:spcPts val="0"/>
              </a:spcBef>
              <a:buNone/>
              <a:defRPr sz="1000"/>
            </a:lvl3pPr>
            <a:lvl4pPr indent="-12521" lvl="3" marL="1371421" rtl="0">
              <a:spcBef>
                <a:spcPts val="0"/>
              </a:spcBef>
              <a:buNone/>
              <a:defRPr sz="900"/>
            </a:lvl4pPr>
            <a:lvl5pPr indent="-12462" lvl="4" marL="1828562" rtl="0">
              <a:spcBef>
                <a:spcPts val="0"/>
              </a:spcBef>
              <a:buNone/>
              <a:defRPr sz="900"/>
            </a:lvl5pPr>
            <a:lvl6pPr indent="-12401" lvl="5" marL="2285702" rtl="0">
              <a:spcBef>
                <a:spcPts val="0"/>
              </a:spcBef>
              <a:buNone/>
              <a:defRPr sz="900"/>
            </a:lvl6pPr>
            <a:lvl7pPr indent="-12339" lvl="6" marL="2742840" rtl="0">
              <a:spcBef>
                <a:spcPts val="0"/>
              </a:spcBef>
              <a:buNone/>
              <a:defRPr sz="900"/>
            </a:lvl7pPr>
            <a:lvl8pPr indent="-12282" lvl="7" marL="3199982" rtl="0">
              <a:spcBef>
                <a:spcPts val="0"/>
              </a:spcBef>
              <a:buNone/>
              <a:defRPr sz="900"/>
            </a:lvl8pPr>
            <a:lvl9pPr indent="-12224" lvl="8" marL="3657124" rtl="0">
              <a:spcBef>
                <a:spcPts val="0"/>
              </a:spcBef>
              <a:buNone/>
              <a:defRPr sz="9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picTx">
  <p:cSld name="PICTURE_WITH_CAPTION_TEXT">
    <p:spTree>
      <p:nvGrpSpPr>
        <p:cNvPr id="52" name="Shape 52"/>
        <p:cNvGrpSpPr/>
        <p:nvPr/>
      </p:nvGrpSpPr>
      <p:grpSpPr>
        <a:xfrm>
          <a:off x="0" y="0"/>
          <a:ext cx="0" cy="0"/>
          <a:chOff x="0" y="0"/>
          <a:chExt cx="0" cy="0"/>
        </a:xfrm>
      </p:grpSpPr>
      <p:sp>
        <p:nvSpPr>
          <p:cNvPr id="53" name="Shape 53"/>
          <p:cNvSpPr txBox="1"/>
          <p:nvPr>
            <p:ph type="title"/>
          </p:nvPr>
        </p:nvSpPr>
        <p:spPr>
          <a:xfrm>
            <a:off x="1792638" y="4800825"/>
            <a:ext cx="5486177" cy="567035"/>
          </a:xfrm>
          <a:prstGeom prst="rect">
            <a:avLst/>
          </a:prstGeom>
          <a:noFill/>
          <a:ln>
            <a:noFill/>
          </a:ln>
        </p:spPr>
        <p:txBody>
          <a:bodyPr anchorCtr="0" anchor="b" bIns="91425" lIns="91425" rIns="91425" wrap="square" tIns="91425"/>
          <a:lstStyle>
            <a:lvl1pPr lvl="0" rtl="0" algn="l">
              <a:spcBef>
                <a:spcPts val="0"/>
              </a:spcBef>
              <a:defRPr b="1" sz="2100"/>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54" name="Shape 54"/>
          <p:cNvSpPr txBox="1"/>
          <p:nvPr>
            <p:ph idx="1" type="body"/>
          </p:nvPr>
        </p:nvSpPr>
        <p:spPr>
          <a:xfrm>
            <a:off x="1792638" y="5367861"/>
            <a:ext cx="5486177" cy="804787"/>
          </a:xfrm>
          <a:prstGeom prst="rect">
            <a:avLst/>
          </a:prstGeom>
          <a:noFill/>
          <a:ln>
            <a:noFill/>
          </a:ln>
        </p:spPr>
        <p:txBody>
          <a:bodyPr anchorCtr="0" anchor="ctr" bIns="91425" lIns="91425" rIns="91425" wrap="square" tIns="91425"/>
          <a:lstStyle>
            <a:lvl1pPr indent="0" lvl="0" marL="0" rtl="0">
              <a:spcBef>
                <a:spcPts val="0"/>
              </a:spcBef>
              <a:buNone/>
              <a:defRPr sz="1400"/>
            </a:lvl1pPr>
            <a:lvl2pPr indent="-12640" lvl="1" marL="457140" rtl="0">
              <a:spcBef>
                <a:spcPts val="0"/>
              </a:spcBef>
              <a:buNone/>
              <a:defRPr sz="1200"/>
            </a:lvl2pPr>
            <a:lvl3pPr indent="-12580" lvl="2" marL="914280" rtl="0">
              <a:spcBef>
                <a:spcPts val="0"/>
              </a:spcBef>
              <a:buNone/>
              <a:defRPr sz="1000"/>
            </a:lvl3pPr>
            <a:lvl4pPr indent="-12521" lvl="3" marL="1371421" rtl="0">
              <a:spcBef>
                <a:spcPts val="0"/>
              </a:spcBef>
              <a:buNone/>
              <a:defRPr sz="900"/>
            </a:lvl4pPr>
            <a:lvl5pPr indent="-12462" lvl="4" marL="1828562" rtl="0">
              <a:spcBef>
                <a:spcPts val="0"/>
              </a:spcBef>
              <a:buNone/>
              <a:defRPr sz="900"/>
            </a:lvl5pPr>
            <a:lvl6pPr indent="-12401" lvl="5" marL="2285702" rtl="0">
              <a:spcBef>
                <a:spcPts val="0"/>
              </a:spcBef>
              <a:buNone/>
              <a:defRPr sz="900"/>
            </a:lvl6pPr>
            <a:lvl7pPr indent="-12339" lvl="6" marL="2742840" rtl="0">
              <a:spcBef>
                <a:spcPts val="0"/>
              </a:spcBef>
              <a:buNone/>
              <a:defRPr sz="900"/>
            </a:lvl7pPr>
            <a:lvl8pPr indent="-12282" lvl="7" marL="3199982" rtl="0">
              <a:spcBef>
                <a:spcPts val="0"/>
              </a:spcBef>
              <a:buNone/>
              <a:defRPr sz="900"/>
            </a:lvl8pPr>
            <a:lvl9pPr indent="-12224" lvl="8" marL="3657124" rtl="0">
              <a:spcBef>
                <a:spcPts val="0"/>
              </a:spcBef>
              <a:buNone/>
              <a:defRPr sz="9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vertTx">
  <p:cSld name="VERTICAL_TEXT">
    <p:spTree>
      <p:nvGrpSpPr>
        <p:cNvPr id="55" name="Shape 55"/>
        <p:cNvGrpSpPr/>
        <p:nvPr/>
      </p:nvGrpSpPr>
      <p:grpSpPr>
        <a:xfrm>
          <a:off x="0" y="0"/>
          <a:ext cx="0" cy="0"/>
          <a:chOff x="0" y="0"/>
          <a:chExt cx="0" cy="0"/>
        </a:xfrm>
      </p:grpSpPr>
      <p:sp>
        <p:nvSpPr>
          <p:cNvPr id="56" name="Shape 56"/>
          <p:cNvSpPr txBox="1"/>
          <p:nvPr>
            <p:ph type="title"/>
          </p:nvPr>
        </p:nvSpPr>
        <p:spPr>
          <a:xfrm>
            <a:off x="892969" y="178594"/>
            <a:ext cx="7358063" cy="1714500"/>
          </a:xfrm>
          <a:prstGeom prst="rect">
            <a:avLst/>
          </a:prstGeom>
          <a:noFill/>
          <a:ln>
            <a:noFill/>
          </a:ln>
        </p:spPr>
        <p:txBody>
          <a:bodyPr anchorCtr="0" anchor="ctr" bIns="91425" lIns="91425" rIns="91425" wrap="square" tIns="91425"/>
          <a:lstStyle>
            <a:lvl1pPr lvl="0" rtl="0" algn="ctr">
              <a:spcBef>
                <a:spcPts val="0"/>
              </a:spcBef>
              <a:spcAft>
                <a:spcPts val="0"/>
              </a:spcAft>
              <a:defRPr sz="8400">
                <a:solidFill>
                  <a:schemeClr val="dk1"/>
                </a:solidFill>
              </a:defRPr>
            </a:lvl1pPr>
            <a:lvl2pPr lvl="1" rtl="0" algn="ctr">
              <a:spcBef>
                <a:spcPts val="0"/>
              </a:spcBef>
              <a:spcAft>
                <a:spcPts val="0"/>
              </a:spcAft>
              <a:defRPr sz="8400">
                <a:solidFill>
                  <a:schemeClr val="dk1"/>
                </a:solidFill>
              </a:defRPr>
            </a:lvl2pPr>
            <a:lvl3pPr lvl="2" rtl="0" algn="ctr">
              <a:spcBef>
                <a:spcPts val="0"/>
              </a:spcBef>
              <a:spcAft>
                <a:spcPts val="0"/>
              </a:spcAft>
              <a:defRPr sz="8400">
                <a:solidFill>
                  <a:schemeClr val="dk1"/>
                </a:solidFill>
              </a:defRPr>
            </a:lvl3pPr>
            <a:lvl4pPr lvl="3" rtl="0" algn="ctr">
              <a:spcBef>
                <a:spcPts val="0"/>
              </a:spcBef>
              <a:spcAft>
                <a:spcPts val="0"/>
              </a:spcAft>
              <a:defRPr sz="8400">
                <a:solidFill>
                  <a:schemeClr val="dk1"/>
                </a:solidFill>
              </a:defRPr>
            </a:lvl4pPr>
            <a:lvl5pPr lvl="4" rtl="0" algn="ctr">
              <a:spcBef>
                <a:spcPts val="0"/>
              </a:spcBef>
              <a:spcAft>
                <a:spcPts val="0"/>
              </a:spcAft>
              <a:defRPr sz="8400">
                <a:solidFill>
                  <a:schemeClr val="dk1"/>
                </a:solidFill>
              </a:defRPr>
            </a:lvl5pPr>
            <a:lvl6pPr lvl="5" marL="457140" rtl="0" algn="ctr">
              <a:spcBef>
                <a:spcPts val="0"/>
              </a:spcBef>
              <a:spcAft>
                <a:spcPts val="0"/>
              </a:spcAft>
              <a:defRPr sz="8400">
                <a:solidFill>
                  <a:schemeClr val="dk1"/>
                </a:solidFill>
              </a:defRPr>
            </a:lvl6pPr>
            <a:lvl7pPr lvl="6" marL="914280" rtl="0" algn="ctr">
              <a:spcBef>
                <a:spcPts val="0"/>
              </a:spcBef>
              <a:spcAft>
                <a:spcPts val="0"/>
              </a:spcAft>
              <a:defRPr sz="8400">
                <a:solidFill>
                  <a:schemeClr val="dk1"/>
                </a:solidFill>
              </a:defRPr>
            </a:lvl7pPr>
            <a:lvl8pPr lvl="7" marL="1371421" rtl="0" algn="ctr">
              <a:spcBef>
                <a:spcPts val="0"/>
              </a:spcBef>
              <a:spcAft>
                <a:spcPts val="0"/>
              </a:spcAft>
              <a:defRPr sz="8400">
                <a:solidFill>
                  <a:schemeClr val="dk1"/>
                </a:solidFill>
              </a:defRPr>
            </a:lvl8pPr>
            <a:lvl9pPr lvl="8" marL="1828562" rtl="0" algn="ctr">
              <a:spcBef>
                <a:spcPts val="0"/>
              </a:spcBef>
              <a:spcAft>
                <a:spcPts val="0"/>
              </a:spcAft>
              <a:defRPr sz="8400">
                <a:solidFill>
                  <a:schemeClr val="dk1"/>
                </a:solidFill>
              </a:defRPr>
            </a:lvl9pPr>
          </a:lstStyle>
          <a:p/>
        </p:txBody>
      </p:sp>
      <p:sp>
        <p:nvSpPr>
          <p:cNvPr id="57" name="Shape 57"/>
          <p:cNvSpPr txBox="1"/>
          <p:nvPr>
            <p:ph idx="1" type="body"/>
          </p:nvPr>
        </p:nvSpPr>
        <p:spPr>
          <a:xfrm rot="5400000">
            <a:off x="2562820" y="276820"/>
            <a:ext cx="4018359" cy="7358063"/>
          </a:xfrm>
          <a:prstGeom prst="rect">
            <a:avLst/>
          </a:prstGeom>
          <a:noFill/>
          <a:ln>
            <a:noFill/>
          </a:ln>
        </p:spPr>
        <p:txBody>
          <a:bodyPr anchorCtr="0" anchor="ctr" bIns="91425" lIns="91425" rIns="91425" wrap="square" tIns="91425"/>
          <a:lstStyle>
            <a:lvl1pPr indent="-290513" lvl="0" marL="836613" rtl="0" algn="l">
              <a:spcBef>
                <a:spcPts val="2400"/>
              </a:spcBef>
              <a:spcAft>
                <a:spcPts val="0"/>
              </a:spcAft>
              <a:buClr>
                <a:schemeClr val="dk1"/>
              </a:buClr>
              <a:buFont typeface="Arial"/>
              <a:buChar char="●"/>
              <a:defRPr sz="4300">
                <a:solidFill>
                  <a:schemeClr val="dk1"/>
                </a:solidFill>
              </a:defRPr>
            </a:lvl1pPr>
            <a:lvl2pPr indent="-290513" lvl="1" marL="1281113" rtl="0" algn="l">
              <a:spcBef>
                <a:spcPts val="2400"/>
              </a:spcBef>
              <a:spcAft>
                <a:spcPts val="0"/>
              </a:spcAft>
              <a:buClr>
                <a:schemeClr val="dk1"/>
              </a:buClr>
              <a:buFont typeface="Arial"/>
              <a:buChar char="●"/>
              <a:defRPr sz="4300">
                <a:solidFill>
                  <a:schemeClr val="dk1"/>
                </a:solidFill>
              </a:defRPr>
            </a:lvl2pPr>
            <a:lvl3pPr indent="-290513" lvl="2" marL="1725613" rtl="0" algn="l">
              <a:spcBef>
                <a:spcPts val="2400"/>
              </a:spcBef>
              <a:spcAft>
                <a:spcPts val="0"/>
              </a:spcAft>
              <a:buClr>
                <a:schemeClr val="dk1"/>
              </a:buClr>
              <a:buFont typeface="Arial"/>
              <a:buChar char="●"/>
              <a:defRPr sz="4300">
                <a:solidFill>
                  <a:schemeClr val="dk1"/>
                </a:solidFill>
              </a:defRPr>
            </a:lvl3pPr>
            <a:lvl4pPr indent="-290513" lvl="3" marL="2170113" rtl="0" algn="l">
              <a:spcBef>
                <a:spcPts val="2400"/>
              </a:spcBef>
              <a:spcAft>
                <a:spcPts val="0"/>
              </a:spcAft>
              <a:buClr>
                <a:schemeClr val="dk1"/>
              </a:buClr>
              <a:buFont typeface="Arial"/>
              <a:buChar char="●"/>
              <a:defRPr sz="4300">
                <a:solidFill>
                  <a:schemeClr val="dk1"/>
                </a:solidFill>
              </a:defRPr>
            </a:lvl4pPr>
            <a:lvl5pPr indent="-290513" lvl="4" marL="2614613" rtl="0" algn="l">
              <a:spcBef>
                <a:spcPts val="2400"/>
              </a:spcBef>
              <a:spcAft>
                <a:spcPts val="0"/>
              </a:spcAft>
              <a:buClr>
                <a:schemeClr val="dk1"/>
              </a:buClr>
              <a:buFont typeface="Arial"/>
              <a:buChar char="●"/>
              <a:defRPr sz="4300">
                <a:solidFill>
                  <a:schemeClr val="dk1"/>
                </a:solidFill>
              </a:defRPr>
            </a:lvl5pPr>
            <a:lvl6pPr indent="-304399" lvl="5" marL="3072999" rtl="0" algn="l">
              <a:spcBef>
                <a:spcPts val="2400"/>
              </a:spcBef>
              <a:spcAft>
                <a:spcPts val="0"/>
              </a:spcAft>
              <a:buClr>
                <a:schemeClr val="dk1"/>
              </a:buClr>
              <a:buFont typeface="Arial"/>
              <a:buChar char="●"/>
              <a:defRPr sz="4300">
                <a:solidFill>
                  <a:schemeClr val="dk1"/>
                </a:solidFill>
              </a:defRPr>
            </a:lvl6pPr>
            <a:lvl7pPr indent="-304339" lvl="6" marL="3530139" rtl="0" algn="l">
              <a:spcBef>
                <a:spcPts val="2400"/>
              </a:spcBef>
              <a:spcAft>
                <a:spcPts val="0"/>
              </a:spcAft>
              <a:buClr>
                <a:schemeClr val="dk1"/>
              </a:buClr>
              <a:buFont typeface="Arial"/>
              <a:buChar char="●"/>
              <a:defRPr sz="4300">
                <a:solidFill>
                  <a:schemeClr val="dk1"/>
                </a:solidFill>
              </a:defRPr>
            </a:lvl7pPr>
            <a:lvl8pPr indent="-304281" lvl="7" marL="3987281" rtl="0" algn="l">
              <a:spcBef>
                <a:spcPts val="2400"/>
              </a:spcBef>
              <a:spcAft>
                <a:spcPts val="0"/>
              </a:spcAft>
              <a:buClr>
                <a:schemeClr val="dk1"/>
              </a:buClr>
              <a:buFont typeface="Arial"/>
              <a:buChar char="●"/>
              <a:defRPr sz="4300">
                <a:solidFill>
                  <a:schemeClr val="dk1"/>
                </a:solidFill>
              </a:defRPr>
            </a:lvl8pPr>
            <a:lvl9pPr indent="-304220" lvl="8" marL="4444420" rtl="0" algn="l">
              <a:spcBef>
                <a:spcPts val="2400"/>
              </a:spcBef>
              <a:spcAft>
                <a:spcPts val="0"/>
              </a:spcAft>
              <a:buClr>
                <a:schemeClr val="dk1"/>
              </a:buClr>
              <a:buFont typeface="Arial"/>
              <a:buChar char="●"/>
              <a:defRPr sz="4300">
                <a:solidFill>
                  <a:schemeClr val="dk1"/>
                </a:solidFil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vertTitleAndTx">
  <p:cSld name="VERTICAL_TITLE_AND_VERTICAL_TEXT">
    <p:spTree>
      <p:nvGrpSpPr>
        <p:cNvPr id="58" name="Shape 58"/>
        <p:cNvGrpSpPr/>
        <p:nvPr/>
      </p:nvGrpSpPr>
      <p:grpSpPr>
        <a:xfrm>
          <a:off x="0" y="0"/>
          <a:ext cx="0" cy="0"/>
          <a:chOff x="0" y="0"/>
          <a:chExt cx="0" cy="0"/>
        </a:xfrm>
      </p:grpSpPr>
      <p:sp>
        <p:nvSpPr>
          <p:cNvPr id="59" name="Shape 59"/>
          <p:cNvSpPr txBox="1"/>
          <p:nvPr>
            <p:ph type="title"/>
          </p:nvPr>
        </p:nvSpPr>
        <p:spPr>
          <a:xfrm rot="5400000">
            <a:off x="4438055" y="2152054"/>
            <a:ext cx="5786438" cy="1839516"/>
          </a:xfrm>
          <a:prstGeom prst="rect">
            <a:avLst/>
          </a:prstGeom>
          <a:noFill/>
          <a:ln>
            <a:noFill/>
          </a:ln>
        </p:spPr>
        <p:txBody>
          <a:bodyPr anchorCtr="0" anchor="ctr" bIns="91425" lIns="91425" rIns="91425" wrap="square" tIns="91425"/>
          <a:lstStyle>
            <a:lvl1pPr lvl="0" rtl="0" algn="ctr">
              <a:spcBef>
                <a:spcPts val="0"/>
              </a:spcBef>
              <a:spcAft>
                <a:spcPts val="0"/>
              </a:spcAft>
              <a:defRPr sz="8400">
                <a:solidFill>
                  <a:schemeClr val="dk1"/>
                </a:solidFill>
              </a:defRPr>
            </a:lvl1pPr>
            <a:lvl2pPr lvl="1" rtl="0" algn="ctr">
              <a:spcBef>
                <a:spcPts val="0"/>
              </a:spcBef>
              <a:spcAft>
                <a:spcPts val="0"/>
              </a:spcAft>
              <a:defRPr sz="8400">
                <a:solidFill>
                  <a:schemeClr val="dk1"/>
                </a:solidFill>
              </a:defRPr>
            </a:lvl2pPr>
            <a:lvl3pPr lvl="2" rtl="0" algn="ctr">
              <a:spcBef>
                <a:spcPts val="0"/>
              </a:spcBef>
              <a:spcAft>
                <a:spcPts val="0"/>
              </a:spcAft>
              <a:defRPr sz="8400">
                <a:solidFill>
                  <a:schemeClr val="dk1"/>
                </a:solidFill>
              </a:defRPr>
            </a:lvl3pPr>
            <a:lvl4pPr lvl="3" rtl="0" algn="ctr">
              <a:spcBef>
                <a:spcPts val="0"/>
              </a:spcBef>
              <a:spcAft>
                <a:spcPts val="0"/>
              </a:spcAft>
              <a:defRPr sz="8400">
                <a:solidFill>
                  <a:schemeClr val="dk1"/>
                </a:solidFill>
              </a:defRPr>
            </a:lvl4pPr>
            <a:lvl5pPr lvl="4" rtl="0" algn="ctr">
              <a:spcBef>
                <a:spcPts val="0"/>
              </a:spcBef>
              <a:spcAft>
                <a:spcPts val="0"/>
              </a:spcAft>
              <a:defRPr sz="8400">
                <a:solidFill>
                  <a:schemeClr val="dk1"/>
                </a:solidFill>
              </a:defRPr>
            </a:lvl5pPr>
            <a:lvl6pPr lvl="5" marL="457140" rtl="0" algn="ctr">
              <a:spcBef>
                <a:spcPts val="0"/>
              </a:spcBef>
              <a:spcAft>
                <a:spcPts val="0"/>
              </a:spcAft>
              <a:defRPr sz="8400">
                <a:solidFill>
                  <a:schemeClr val="dk1"/>
                </a:solidFill>
              </a:defRPr>
            </a:lvl6pPr>
            <a:lvl7pPr lvl="6" marL="914280" rtl="0" algn="ctr">
              <a:spcBef>
                <a:spcPts val="0"/>
              </a:spcBef>
              <a:spcAft>
                <a:spcPts val="0"/>
              </a:spcAft>
              <a:defRPr sz="8400">
                <a:solidFill>
                  <a:schemeClr val="dk1"/>
                </a:solidFill>
              </a:defRPr>
            </a:lvl7pPr>
            <a:lvl8pPr lvl="7" marL="1371421" rtl="0" algn="ctr">
              <a:spcBef>
                <a:spcPts val="0"/>
              </a:spcBef>
              <a:spcAft>
                <a:spcPts val="0"/>
              </a:spcAft>
              <a:defRPr sz="8400">
                <a:solidFill>
                  <a:schemeClr val="dk1"/>
                </a:solidFill>
              </a:defRPr>
            </a:lvl8pPr>
            <a:lvl9pPr lvl="8" marL="1828562" rtl="0" algn="ctr">
              <a:spcBef>
                <a:spcPts val="0"/>
              </a:spcBef>
              <a:spcAft>
                <a:spcPts val="0"/>
              </a:spcAft>
              <a:defRPr sz="8400">
                <a:solidFill>
                  <a:schemeClr val="dk1"/>
                </a:solidFill>
              </a:defRPr>
            </a:lvl9pPr>
          </a:lstStyle>
          <a:p/>
        </p:txBody>
      </p:sp>
      <p:sp>
        <p:nvSpPr>
          <p:cNvPr id="60" name="Shape 60"/>
          <p:cNvSpPr txBox="1"/>
          <p:nvPr>
            <p:ph idx="1" type="body"/>
          </p:nvPr>
        </p:nvSpPr>
        <p:spPr>
          <a:xfrm rot="5400000">
            <a:off x="705445" y="366117"/>
            <a:ext cx="5786438" cy="5411390"/>
          </a:xfrm>
          <a:prstGeom prst="rect">
            <a:avLst/>
          </a:prstGeom>
          <a:noFill/>
          <a:ln>
            <a:noFill/>
          </a:ln>
        </p:spPr>
        <p:txBody>
          <a:bodyPr anchorCtr="0" anchor="ctr" bIns="91425" lIns="91425" rIns="91425" wrap="square" tIns="91425"/>
          <a:lstStyle>
            <a:lvl1pPr indent="-290513" lvl="0" marL="836613" rtl="0" algn="l">
              <a:spcBef>
                <a:spcPts val="2400"/>
              </a:spcBef>
              <a:spcAft>
                <a:spcPts val="0"/>
              </a:spcAft>
              <a:buClr>
                <a:schemeClr val="dk1"/>
              </a:buClr>
              <a:buFont typeface="Arial"/>
              <a:buChar char="●"/>
              <a:defRPr sz="4300">
                <a:solidFill>
                  <a:schemeClr val="dk1"/>
                </a:solidFill>
              </a:defRPr>
            </a:lvl1pPr>
            <a:lvl2pPr indent="-290513" lvl="1" marL="1281113" rtl="0" algn="l">
              <a:spcBef>
                <a:spcPts val="2400"/>
              </a:spcBef>
              <a:spcAft>
                <a:spcPts val="0"/>
              </a:spcAft>
              <a:buClr>
                <a:schemeClr val="dk1"/>
              </a:buClr>
              <a:buFont typeface="Arial"/>
              <a:buChar char="●"/>
              <a:defRPr sz="4300">
                <a:solidFill>
                  <a:schemeClr val="dk1"/>
                </a:solidFill>
              </a:defRPr>
            </a:lvl2pPr>
            <a:lvl3pPr indent="-290513" lvl="2" marL="1725613" rtl="0" algn="l">
              <a:spcBef>
                <a:spcPts val="2400"/>
              </a:spcBef>
              <a:spcAft>
                <a:spcPts val="0"/>
              </a:spcAft>
              <a:buClr>
                <a:schemeClr val="dk1"/>
              </a:buClr>
              <a:buFont typeface="Arial"/>
              <a:buChar char="●"/>
              <a:defRPr sz="4300">
                <a:solidFill>
                  <a:schemeClr val="dk1"/>
                </a:solidFill>
              </a:defRPr>
            </a:lvl3pPr>
            <a:lvl4pPr indent="-290513" lvl="3" marL="2170113" rtl="0" algn="l">
              <a:spcBef>
                <a:spcPts val="2400"/>
              </a:spcBef>
              <a:spcAft>
                <a:spcPts val="0"/>
              </a:spcAft>
              <a:buClr>
                <a:schemeClr val="dk1"/>
              </a:buClr>
              <a:buFont typeface="Arial"/>
              <a:buChar char="●"/>
              <a:defRPr sz="4300">
                <a:solidFill>
                  <a:schemeClr val="dk1"/>
                </a:solidFill>
              </a:defRPr>
            </a:lvl4pPr>
            <a:lvl5pPr indent="-290513" lvl="4" marL="2614613" rtl="0" algn="l">
              <a:spcBef>
                <a:spcPts val="2400"/>
              </a:spcBef>
              <a:spcAft>
                <a:spcPts val="0"/>
              </a:spcAft>
              <a:buClr>
                <a:schemeClr val="dk1"/>
              </a:buClr>
              <a:buFont typeface="Arial"/>
              <a:buChar char="●"/>
              <a:defRPr sz="4300">
                <a:solidFill>
                  <a:schemeClr val="dk1"/>
                </a:solidFill>
              </a:defRPr>
            </a:lvl5pPr>
            <a:lvl6pPr indent="-304399" lvl="5" marL="3072999" rtl="0" algn="l">
              <a:spcBef>
                <a:spcPts val="2400"/>
              </a:spcBef>
              <a:spcAft>
                <a:spcPts val="0"/>
              </a:spcAft>
              <a:buClr>
                <a:schemeClr val="dk1"/>
              </a:buClr>
              <a:buFont typeface="Arial"/>
              <a:buChar char="●"/>
              <a:defRPr sz="4300">
                <a:solidFill>
                  <a:schemeClr val="dk1"/>
                </a:solidFill>
              </a:defRPr>
            </a:lvl6pPr>
            <a:lvl7pPr indent="-304339" lvl="6" marL="3530139" rtl="0" algn="l">
              <a:spcBef>
                <a:spcPts val="2400"/>
              </a:spcBef>
              <a:spcAft>
                <a:spcPts val="0"/>
              </a:spcAft>
              <a:buClr>
                <a:schemeClr val="dk1"/>
              </a:buClr>
              <a:buFont typeface="Arial"/>
              <a:buChar char="●"/>
              <a:defRPr sz="4300">
                <a:solidFill>
                  <a:schemeClr val="dk1"/>
                </a:solidFill>
              </a:defRPr>
            </a:lvl7pPr>
            <a:lvl8pPr indent="-304281" lvl="7" marL="3987281" rtl="0" algn="l">
              <a:spcBef>
                <a:spcPts val="2400"/>
              </a:spcBef>
              <a:spcAft>
                <a:spcPts val="0"/>
              </a:spcAft>
              <a:buClr>
                <a:schemeClr val="dk1"/>
              </a:buClr>
              <a:buFont typeface="Arial"/>
              <a:buChar char="●"/>
              <a:defRPr sz="4300">
                <a:solidFill>
                  <a:schemeClr val="dk1"/>
                </a:solidFill>
              </a:defRPr>
            </a:lvl8pPr>
            <a:lvl9pPr indent="-304220" lvl="8" marL="4444420" rtl="0" algn="l">
              <a:spcBef>
                <a:spcPts val="2400"/>
              </a:spcBef>
              <a:spcAft>
                <a:spcPts val="0"/>
              </a:spcAft>
              <a:buClr>
                <a:schemeClr val="dk1"/>
              </a:buClr>
              <a:buFont typeface="Arial"/>
              <a:buChar char="●"/>
              <a:defRPr sz="4300">
                <a:solidFill>
                  <a:schemeClr val="dk1"/>
                </a:solidFil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
  <p:cSld name="Title slide">
    <p:spTree>
      <p:nvGrpSpPr>
        <p:cNvPr id="62" name="Shape 62"/>
        <p:cNvGrpSpPr/>
        <p:nvPr/>
      </p:nvGrpSpPr>
      <p:grpSpPr>
        <a:xfrm>
          <a:off x="0" y="0"/>
          <a:ext cx="0" cy="0"/>
          <a:chOff x="0" y="0"/>
          <a:chExt cx="0" cy="0"/>
        </a:xfrm>
      </p:grpSpPr>
      <p:sp>
        <p:nvSpPr>
          <p:cNvPr id="63" name="Shape 63"/>
          <p:cNvSpPr txBox="1"/>
          <p:nvPr>
            <p:ph type="ctrTitle"/>
          </p:nvPr>
        </p:nvSpPr>
        <p:spPr>
          <a:xfrm>
            <a:off x="685354" y="2130850"/>
            <a:ext cx="7773293" cy="1470049"/>
          </a:xfrm>
          <a:prstGeom prst="rect">
            <a:avLst/>
          </a:prstGeom>
          <a:noFill/>
          <a:ln>
            <a:noFill/>
          </a:ln>
        </p:spPr>
        <p:txBody>
          <a:bodyPr anchorCtr="0" anchor="t" bIns="91425" lIns="91425" rIns="91425" wrap="square" tIns="91425"/>
          <a:lstStyle>
            <a:lvl1pPr indent="0" lvl="0" marL="0" marR="0" rtl="0" algn="ctr">
              <a:spcBef>
                <a:spcPts val="0"/>
              </a:spcBef>
              <a:spcAft>
                <a:spcPts val="0"/>
              </a:spcAft>
              <a:defRPr b="0" i="0" sz="8400" u="none" cap="none" strike="noStrike">
                <a:solidFill>
                  <a:schemeClr val="dk1"/>
                </a:solidFill>
                <a:latin typeface="Arial"/>
                <a:ea typeface="Arial"/>
                <a:cs typeface="Arial"/>
                <a:sym typeface="Arial"/>
              </a:defRPr>
            </a:lvl1pPr>
            <a:lvl2pPr indent="0" lvl="1" marL="0" marR="0" rtl="0" algn="ctr">
              <a:spcBef>
                <a:spcPts val="0"/>
              </a:spcBef>
              <a:spcAft>
                <a:spcPts val="0"/>
              </a:spcAft>
              <a:defRPr b="0" i="0" sz="8400" u="none" cap="none" strike="noStrike">
                <a:solidFill>
                  <a:schemeClr val="dk1"/>
                </a:solidFill>
                <a:latin typeface="Arial"/>
                <a:ea typeface="Arial"/>
                <a:cs typeface="Arial"/>
                <a:sym typeface="Arial"/>
              </a:defRPr>
            </a:lvl2pPr>
            <a:lvl3pPr indent="0" lvl="2" marL="0" marR="0" rtl="0" algn="ctr">
              <a:spcBef>
                <a:spcPts val="0"/>
              </a:spcBef>
              <a:spcAft>
                <a:spcPts val="0"/>
              </a:spcAft>
              <a:defRPr b="0" i="0" sz="8400" u="none" cap="none" strike="noStrike">
                <a:solidFill>
                  <a:schemeClr val="dk1"/>
                </a:solidFill>
                <a:latin typeface="Arial"/>
                <a:ea typeface="Arial"/>
                <a:cs typeface="Arial"/>
                <a:sym typeface="Arial"/>
              </a:defRPr>
            </a:lvl3pPr>
            <a:lvl4pPr indent="0" lvl="3" marL="0" marR="0" rtl="0" algn="ctr">
              <a:spcBef>
                <a:spcPts val="0"/>
              </a:spcBef>
              <a:spcAft>
                <a:spcPts val="0"/>
              </a:spcAft>
              <a:defRPr b="0" i="0" sz="8400" u="none" cap="none" strike="noStrike">
                <a:solidFill>
                  <a:schemeClr val="dk1"/>
                </a:solidFill>
                <a:latin typeface="Arial"/>
                <a:ea typeface="Arial"/>
                <a:cs typeface="Arial"/>
                <a:sym typeface="Arial"/>
              </a:defRPr>
            </a:lvl4pPr>
            <a:lvl5pPr indent="0" lvl="4" marL="0" marR="0" rtl="0" algn="ctr">
              <a:spcBef>
                <a:spcPts val="0"/>
              </a:spcBef>
              <a:spcAft>
                <a:spcPts val="0"/>
              </a:spcAft>
              <a:defRPr b="0" i="0" sz="8400" u="none" cap="none" strike="noStrike">
                <a:solidFill>
                  <a:schemeClr val="dk1"/>
                </a:solidFill>
                <a:latin typeface="Arial"/>
                <a:ea typeface="Arial"/>
                <a:cs typeface="Arial"/>
                <a:sym typeface="Arial"/>
              </a:defRPr>
            </a:lvl5pPr>
            <a:lvl6pPr indent="-12640" lvl="5" marL="457140" marR="0" rtl="0" algn="ctr">
              <a:spcBef>
                <a:spcPts val="0"/>
              </a:spcBef>
              <a:spcAft>
                <a:spcPts val="0"/>
              </a:spcAft>
              <a:defRPr b="0" i="0" sz="8400" u="none" cap="none" strike="noStrike">
                <a:solidFill>
                  <a:schemeClr val="dk1"/>
                </a:solidFill>
                <a:latin typeface="Arial"/>
                <a:ea typeface="Arial"/>
                <a:cs typeface="Arial"/>
                <a:sym typeface="Arial"/>
              </a:defRPr>
            </a:lvl6pPr>
            <a:lvl7pPr indent="-12580" lvl="6" marL="914280" marR="0" rtl="0" algn="ctr">
              <a:spcBef>
                <a:spcPts val="0"/>
              </a:spcBef>
              <a:spcAft>
                <a:spcPts val="0"/>
              </a:spcAft>
              <a:defRPr b="0" i="0" sz="8400" u="none" cap="none" strike="noStrike">
                <a:solidFill>
                  <a:schemeClr val="dk1"/>
                </a:solidFill>
                <a:latin typeface="Arial"/>
                <a:ea typeface="Arial"/>
                <a:cs typeface="Arial"/>
                <a:sym typeface="Arial"/>
              </a:defRPr>
            </a:lvl7pPr>
            <a:lvl8pPr indent="-12521" lvl="7" marL="1371421" marR="0" rtl="0" algn="ctr">
              <a:spcBef>
                <a:spcPts val="0"/>
              </a:spcBef>
              <a:spcAft>
                <a:spcPts val="0"/>
              </a:spcAft>
              <a:defRPr b="0" i="0" sz="8400" u="none" cap="none" strike="noStrike">
                <a:solidFill>
                  <a:schemeClr val="dk1"/>
                </a:solidFill>
                <a:latin typeface="Arial"/>
                <a:ea typeface="Arial"/>
                <a:cs typeface="Arial"/>
                <a:sym typeface="Arial"/>
              </a:defRPr>
            </a:lvl8pPr>
            <a:lvl9pPr indent="-12462" lvl="8" marL="1828562" marR="0" rtl="0" algn="ctr">
              <a:spcBef>
                <a:spcPts val="0"/>
              </a:spcBef>
              <a:spcAft>
                <a:spcPts val="0"/>
              </a:spcAft>
              <a:defRPr b="0" i="0" sz="8400" u="none" cap="none" strike="noStrike">
                <a:solidFill>
                  <a:schemeClr val="dk1"/>
                </a:solidFill>
                <a:latin typeface="Arial"/>
                <a:ea typeface="Arial"/>
                <a:cs typeface="Arial"/>
                <a:sym typeface="Arial"/>
              </a:defRPr>
            </a:lvl9pPr>
          </a:lstStyle>
          <a:p/>
        </p:txBody>
      </p:sp>
      <p:sp>
        <p:nvSpPr>
          <p:cNvPr id="64" name="Shape 64"/>
          <p:cNvSpPr txBox="1"/>
          <p:nvPr>
            <p:ph idx="1" type="subTitle"/>
          </p:nvPr>
        </p:nvSpPr>
        <p:spPr>
          <a:xfrm>
            <a:off x="1371826" y="3886649"/>
            <a:ext cx="6400354" cy="1752451"/>
          </a:xfrm>
          <a:prstGeom prst="rect">
            <a:avLst/>
          </a:prstGeom>
          <a:noFill/>
          <a:ln>
            <a:noFill/>
          </a:ln>
        </p:spPr>
        <p:txBody>
          <a:bodyPr anchorCtr="0" anchor="t" bIns="91425" lIns="91425" rIns="91425" wrap="square" tIns="91425"/>
          <a:lstStyle>
            <a:lvl1pPr indent="0" lvl="0" marL="0" marR="0" rtl="0" algn="ctr">
              <a:spcBef>
                <a:spcPts val="2400"/>
              </a:spcBef>
              <a:spcAft>
                <a:spcPts val="0"/>
              </a:spcAft>
              <a:buClr>
                <a:schemeClr val="dk1"/>
              </a:buClr>
              <a:buFont typeface="Arial"/>
              <a:buNone/>
              <a:defRPr b="0" i="0" sz="4300" u="none" cap="none" strike="noStrike">
                <a:solidFill>
                  <a:schemeClr val="dk1"/>
                </a:solidFill>
                <a:latin typeface="Arial"/>
                <a:ea typeface="Arial"/>
                <a:cs typeface="Arial"/>
                <a:sym typeface="Arial"/>
              </a:defRPr>
            </a:lvl1pPr>
            <a:lvl2pPr indent="-12640" lvl="1" marL="457140" marR="0" rtl="0" algn="ctr">
              <a:spcBef>
                <a:spcPts val="2400"/>
              </a:spcBef>
              <a:spcAft>
                <a:spcPts val="0"/>
              </a:spcAft>
              <a:buClr>
                <a:schemeClr val="dk1"/>
              </a:buClr>
              <a:buFont typeface="Arial"/>
              <a:buNone/>
              <a:defRPr b="0" i="0" sz="4300" u="none" cap="none" strike="noStrike">
                <a:solidFill>
                  <a:schemeClr val="dk1"/>
                </a:solidFill>
                <a:latin typeface="Arial"/>
                <a:ea typeface="Arial"/>
                <a:cs typeface="Arial"/>
                <a:sym typeface="Arial"/>
              </a:defRPr>
            </a:lvl2pPr>
            <a:lvl3pPr indent="-12580" lvl="2" marL="914280" marR="0" rtl="0" algn="ctr">
              <a:spcBef>
                <a:spcPts val="2400"/>
              </a:spcBef>
              <a:spcAft>
                <a:spcPts val="0"/>
              </a:spcAft>
              <a:buClr>
                <a:schemeClr val="dk1"/>
              </a:buClr>
              <a:buFont typeface="Arial"/>
              <a:buNone/>
              <a:defRPr b="0" i="0" sz="4300" u="none" cap="none" strike="noStrike">
                <a:solidFill>
                  <a:schemeClr val="dk1"/>
                </a:solidFill>
                <a:latin typeface="Arial"/>
                <a:ea typeface="Arial"/>
                <a:cs typeface="Arial"/>
                <a:sym typeface="Arial"/>
              </a:defRPr>
            </a:lvl3pPr>
            <a:lvl4pPr indent="-12521" lvl="3" marL="1371421" marR="0" rtl="0" algn="ctr">
              <a:spcBef>
                <a:spcPts val="2400"/>
              </a:spcBef>
              <a:spcAft>
                <a:spcPts val="0"/>
              </a:spcAft>
              <a:buClr>
                <a:schemeClr val="dk1"/>
              </a:buClr>
              <a:buFont typeface="Arial"/>
              <a:buNone/>
              <a:defRPr b="0" i="0" sz="4300" u="none" cap="none" strike="noStrike">
                <a:solidFill>
                  <a:schemeClr val="dk1"/>
                </a:solidFill>
                <a:latin typeface="Arial"/>
                <a:ea typeface="Arial"/>
                <a:cs typeface="Arial"/>
                <a:sym typeface="Arial"/>
              </a:defRPr>
            </a:lvl4pPr>
            <a:lvl5pPr indent="-12462" lvl="4" marL="1828562" marR="0" rtl="0" algn="ctr">
              <a:spcBef>
                <a:spcPts val="2400"/>
              </a:spcBef>
              <a:spcAft>
                <a:spcPts val="0"/>
              </a:spcAft>
              <a:buClr>
                <a:schemeClr val="dk1"/>
              </a:buClr>
              <a:buFont typeface="Arial"/>
              <a:buNone/>
              <a:defRPr b="0" i="0" sz="4300" u="none" cap="none" strike="noStrike">
                <a:solidFill>
                  <a:schemeClr val="dk1"/>
                </a:solidFill>
                <a:latin typeface="Arial"/>
                <a:ea typeface="Arial"/>
                <a:cs typeface="Arial"/>
                <a:sym typeface="Arial"/>
              </a:defRPr>
            </a:lvl5pPr>
            <a:lvl6pPr indent="-12401" lvl="5" marL="2285702" marR="0" rtl="0" algn="ctr">
              <a:spcBef>
                <a:spcPts val="2400"/>
              </a:spcBef>
              <a:spcAft>
                <a:spcPts val="0"/>
              </a:spcAft>
              <a:buClr>
                <a:schemeClr val="dk1"/>
              </a:buClr>
              <a:buFont typeface="Arial"/>
              <a:buNone/>
              <a:defRPr b="0" i="0" sz="4300" u="none" cap="none" strike="noStrike">
                <a:solidFill>
                  <a:schemeClr val="dk1"/>
                </a:solidFill>
                <a:latin typeface="Arial"/>
                <a:ea typeface="Arial"/>
                <a:cs typeface="Arial"/>
                <a:sym typeface="Arial"/>
              </a:defRPr>
            </a:lvl6pPr>
            <a:lvl7pPr indent="-12339" lvl="6" marL="2742840" marR="0" rtl="0" algn="ctr">
              <a:spcBef>
                <a:spcPts val="2400"/>
              </a:spcBef>
              <a:spcAft>
                <a:spcPts val="0"/>
              </a:spcAft>
              <a:buClr>
                <a:schemeClr val="dk1"/>
              </a:buClr>
              <a:buFont typeface="Arial"/>
              <a:buNone/>
              <a:defRPr b="0" i="0" sz="4300" u="none" cap="none" strike="noStrike">
                <a:solidFill>
                  <a:schemeClr val="dk1"/>
                </a:solidFill>
                <a:latin typeface="Arial"/>
                <a:ea typeface="Arial"/>
                <a:cs typeface="Arial"/>
                <a:sym typeface="Arial"/>
              </a:defRPr>
            </a:lvl7pPr>
            <a:lvl8pPr indent="-12282" lvl="7" marL="3199982" marR="0" rtl="0" algn="ctr">
              <a:spcBef>
                <a:spcPts val="2400"/>
              </a:spcBef>
              <a:spcAft>
                <a:spcPts val="0"/>
              </a:spcAft>
              <a:buClr>
                <a:schemeClr val="dk1"/>
              </a:buClr>
              <a:buFont typeface="Arial"/>
              <a:buNone/>
              <a:defRPr b="0" i="0" sz="4300" u="none" cap="none" strike="noStrike">
                <a:solidFill>
                  <a:schemeClr val="dk1"/>
                </a:solidFill>
                <a:latin typeface="Arial"/>
                <a:ea typeface="Arial"/>
                <a:cs typeface="Arial"/>
                <a:sym typeface="Arial"/>
              </a:defRPr>
            </a:lvl8pPr>
            <a:lvl9pPr indent="-12224" lvl="8" marL="3657124" marR="0" rtl="0" algn="ctr">
              <a:spcBef>
                <a:spcPts val="2400"/>
              </a:spcBef>
              <a:spcAft>
                <a:spcPts val="0"/>
              </a:spcAft>
              <a:buClr>
                <a:schemeClr val="dk1"/>
              </a:buClr>
              <a:buFont typeface="Arial"/>
              <a:buNone/>
              <a:defRPr b="0" i="0" sz="43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obj">
  <p:cSld name="OBJECT">
    <p:spTree>
      <p:nvGrpSpPr>
        <p:cNvPr id="65" name="Shape 65"/>
        <p:cNvGrpSpPr/>
        <p:nvPr/>
      </p:nvGrpSpPr>
      <p:grpSpPr>
        <a:xfrm>
          <a:off x="0" y="0"/>
          <a:ext cx="0" cy="0"/>
          <a:chOff x="0" y="0"/>
          <a:chExt cx="0" cy="0"/>
        </a:xfrm>
      </p:grpSpPr>
      <p:sp>
        <p:nvSpPr>
          <p:cNvPr id="66" name="Shape 66"/>
          <p:cNvSpPr txBox="1"/>
          <p:nvPr>
            <p:ph type="title"/>
          </p:nvPr>
        </p:nvSpPr>
        <p:spPr>
          <a:xfrm>
            <a:off x="457647" y="274588"/>
            <a:ext cx="8228707" cy="1143000"/>
          </a:xfrm>
          <a:prstGeom prst="rect">
            <a:avLst/>
          </a:prstGeom>
          <a:noFill/>
          <a:ln>
            <a:noFill/>
          </a:ln>
        </p:spPr>
        <p:txBody>
          <a:bodyPr anchorCtr="0" anchor="t" bIns="91425" lIns="91425" rIns="91425" wrap="square" tIns="91425"/>
          <a:lstStyle>
            <a:lvl1pPr lvl="0" rtl="0" algn="ctr">
              <a:spcBef>
                <a:spcPts val="0"/>
              </a:spcBef>
              <a:spcAft>
                <a:spcPts val="0"/>
              </a:spcAft>
              <a:defRPr sz="8400">
                <a:solidFill>
                  <a:schemeClr val="dk1"/>
                </a:solidFill>
              </a:defRPr>
            </a:lvl1pPr>
            <a:lvl2pPr lvl="1" rtl="0" algn="ctr">
              <a:spcBef>
                <a:spcPts val="0"/>
              </a:spcBef>
              <a:spcAft>
                <a:spcPts val="0"/>
              </a:spcAft>
              <a:defRPr sz="8400">
                <a:solidFill>
                  <a:schemeClr val="dk1"/>
                </a:solidFill>
              </a:defRPr>
            </a:lvl2pPr>
            <a:lvl3pPr lvl="2" rtl="0" algn="ctr">
              <a:spcBef>
                <a:spcPts val="0"/>
              </a:spcBef>
              <a:spcAft>
                <a:spcPts val="0"/>
              </a:spcAft>
              <a:defRPr sz="8400">
                <a:solidFill>
                  <a:schemeClr val="dk1"/>
                </a:solidFill>
              </a:defRPr>
            </a:lvl3pPr>
            <a:lvl4pPr lvl="3" rtl="0" algn="ctr">
              <a:spcBef>
                <a:spcPts val="0"/>
              </a:spcBef>
              <a:spcAft>
                <a:spcPts val="0"/>
              </a:spcAft>
              <a:defRPr sz="8400">
                <a:solidFill>
                  <a:schemeClr val="dk1"/>
                </a:solidFill>
              </a:defRPr>
            </a:lvl4pPr>
            <a:lvl5pPr lvl="4" rtl="0" algn="ctr">
              <a:spcBef>
                <a:spcPts val="0"/>
              </a:spcBef>
              <a:spcAft>
                <a:spcPts val="0"/>
              </a:spcAft>
              <a:defRPr sz="8400">
                <a:solidFill>
                  <a:schemeClr val="dk1"/>
                </a:solidFill>
              </a:defRPr>
            </a:lvl5pPr>
            <a:lvl6pPr lvl="5" marL="457140" rtl="0" algn="ctr">
              <a:spcBef>
                <a:spcPts val="0"/>
              </a:spcBef>
              <a:spcAft>
                <a:spcPts val="0"/>
              </a:spcAft>
              <a:defRPr sz="8400">
                <a:solidFill>
                  <a:schemeClr val="dk1"/>
                </a:solidFill>
              </a:defRPr>
            </a:lvl6pPr>
            <a:lvl7pPr lvl="6" marL="914280" rtl="0" algn="ctr">
              <a:spcBef>
                <a:spcPts val="0"/>
              </a:spcBef>
              <a:spcAft>
                <a:spcPts val="0"/>
              </a:spcAft>
              <a:defRPr sz="8400">
                <a:solidFill>
                  <a:schemeClr val="dk1"/>
                </a:solidFill>
              </a:defRPr>
            </a:lvl7pPr>
            <a:lvl8pPr lvl="7" marL="1371421" rtl="0" algn="ctr">
              <a:spcBef>
                <a:spcPts val="0"/>
              </a:spcBef>
              <a:spcAft>
                <a:spcPts val="0"/>
              </a:spcAft>
              <a:defRPr sz="8400">
                <a:solidFill>
                  <a:schemeClr val="dk1"/>
                </a:solidFill>
              </a:defRPr>
            </a:lvl8pPr>
            <a:lvl9pPr lvl="8" marL="1828562" rtl="0" algn="ctr">
              <a:spcBef>
                <a:spcPts val="0"/>
              </a:spcBef>
              <a:spcAft>
                <a:spcPts val="0"/>
              </a:spcAft>
              <a:defRPr sz="8400">
                <a:solidFill>
                  <a:schemeClr val="dk1"/>
                </a:solidFill>
              </a:defRPr>
            </a:lvl9pPr>
          </a:lstStyle>
          <a:p/>
        </p:txBody>
      </p:sp>
      <p:sp>
        <p:nvSpPr>
          <p:cNvPr id="67" name="Shape 67"/>
          <p:cNvSpPr txBox="1"/>
          <p:nvPr>
            <p:ph idx="1" type="body"/>
          </p:nvPr>
        </p:nvSpPr>
        <p:spPr>
          <a:xfrm>
            <a:off x="457647" y="1600647"/>
            <a:ext cx="8228707" cy="4525119"/>
          </a:xfrm>
          <a:prstGeom prst="rect">
            <a:avLst/>
          </a:prstGeom>
          <a:noFill/>
          <a:ln>
            <a:noFill/>
          </a:ln>
        </p:spPr>
        <p:txBody>
          <a:bodyPr anchorCtr="0" anchor="t" bIns="91425" lIns="91425" rIns="91425" wrap="square" tIns="91425"/>
          <a:lstStyle>
            <a:lvl1pPr indent="-290513" lvl="0" marL="887413" rtl="0" algn="l">
              <a:spcBef>
                <a:spcPts val="2400"/>
              </a:spcBef>
              <a:spcAft>
                <a:spcPts val="0"/>
              </a:spcAft>
              <a:buClr>
                <a:schemeClr val="dk1"/>
              </a:buClr>
              <a:buFont typeface="Arial"/>
              <a:buChar char="●"/>
              <a:defRPr sz="4300">
                <a:solidFill>
                  <a:schemeClr val="dk1"/>
                </a:solidFill>
              </a:defRPr>
            </a:lvl1pPr>
            <a:lvl2pPr indent="-290513" lvl="1" marL="1331913" rtl="0" algn="l">
              <a:spcBef>
                <a:spcPts val="2400"/>
              </a:spcBef>
              <a:spcAft>
                <a:spcPts val="0"/>
              </a:spcAft>
              <a:buClr>
                <a:schemeClr val="dk1"/>
              </a:buClr>
              <a:buFont typeface="Arial"/>
              <a:buChar char="●"/>
              <a:defRPr sz="4300">
                <a:solidFill>
                  <a:schemeClr val="dk1"/>
                </a:solidFill>
              </a:defRPr>
            </a:lvl2pPr>
            <a:lvl3pPr indent="-290513" lvl="2" marL="1776413" rtl="0" algn="l">
              <a:spcBef>
                <a:spcPts val="2400"/>
              </a:spcBef>
              <a:spcAft>
                <a:spcPts val="0"/>
              </a:spcAft>
              <a:buClr>
                <a:schemeClr val="dk1"/>
              </a:buClr>
              <a:buFont typeface="Arial"/>
              <a:buChar char="●"/>
              <a:defRPr sz="4300">
                <a:solidFill>
                  <a:schemeClr val="dk1"/>
                </a:solidFill>
              </a:defRPr>
            </a:lvl3pPr>
            <a:lvl4pPr indent="-290513" lvl="3" marL="2220913" rtl="0" algn="l">
              <a:spcBef>
                <a:spcPts val="2400"/>
              </a:spcBef>
              <a:spcAft>
                <a:spcPts val="0"/>
              </a:spcAft>
              <a:buClr>
                <a:schemeClr val="dk1"/>
              </a:buClr>
              <a:buFont typeface="Arial"/>
              <a:buChar char="●"/>
              <a:defRPr sz="4300">
                <a:solidFill>
                  <a:schemeClr val="dk1"/>
                </a:solidFill>
              </a:defRPr>
            </a:lvl4pPr>
            <a:lvl5pPr indent="-290513" lvl="4" marL="2665413" rtl="0" algn="l">
              <a:spcBef>
                <a:spcPts val="2400"/>
              </a:spcBef>
              <a:spcAft>
                <a:spcPts val="0"/>
              </a:spcAft>
              <a:buClr>
                <a:schemeClr val="dk1"/>
              </a:buClr>
              <a:buFont typeface="Arial"/>
              <a:buChar char="●"/>
              <a:defRPr sz="4300">
                <a:solidFill>
                  <a:schemeClr val="dk1"/>
                </a:solidFill>
              </a:defRPr>
            </a:lvl5pPr>
            <a:lvl6pPr indent="-304393" lvl="5" marL="3123793" rtl="0" algn="l">
              <a:spcBef>
                <a:spcPts val="2400"/>
              </a:spcBef>
              <a:spcAft>
                <a:spcPts val="0"/>
              </a:spcAft>
              <a:buClr>
                <a:schemeClr val="dk1"/>
              </a:buClr>
              <a:buFont typeface="Arial"/>
              <a:buChar char="●"/>
              <a:defRPr sz="4300">
                <a:solidFill>
                  <a:schemeClr val="dk1"/>
                </a:solidFill>
              </a:defRPr>
            </a:lvl6pPr>
            <a:lvl7pPr indent="-304331" lvl="6" marL="3580931" rtl="0" algn="l">
              <a:spcBef>
                <a:spcPts val="2400"/>
              </a:spcBef>
              <a:spcAft>
                <a:spcPts val="0"/>
              </a:spcAft>
              <a:buClr>
                <a:schemeClr val="dk1"/>
              </a:buClr>
              <a:buFont typeface="Arial"/>
              <a:buChar char="●"/>
              <a:defRPr sz="4300">
                <a:solidFill>
                  <a:schemeClr val="dk1"/>
                </a:solidFill>
              </a:defRPr>
            </a:lvl7pPr>
            <a:lvl8pPr indent="-304274" lvl="7" marL="4038074" rtl="0" algn="l">
              <a:spcBef>
                <a:spcPts val="2400"/>
              </a:spcBef>
              <a:spcAft>
                <a:spcPts val="0"/>
              </a:spcAft>
              <a:buClr>
                <a:schemeClr val="dk1"/>
              </a:buClr>
              <a:buFont typeface="Arial"/>
              <a:buChar char="●"/>
              <a:defRPr sz="4300">
                <a:solidFill>
                  <a:schemeClr val="dk1"/>
                </a:solidFill>
              </a:defRPr>
            </a:lvl8pPr>
            <a:lvl9pPr indent="-304214" lvl="8" marL="4495214" rtl="0" algn="l">
              <a:spcBef>
                <a:spcPts val="2400"/>
              </a:spcBef>
              <a:spcAft>
                <a:spcPts val="0"/>
              </a:spcAft>
              <a:buClr>
                <a:schemeClr val="dk1"/>
              </a:buClr>
              <a:buFont typeface="Arial"/>
              <a:buChar char="●"/>
              <a:defRPr sz="4300">
                <a:solidFill>
                  <a:schemeClr val="dk1"/>
                </a:solidFil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x">
  <p:cSld name="Title and body">
    <p:spTree>
      <p:nvGrpSpPr>
        <p:cNvPr id="11" name="Shape 11"/>
        <p:cNvGrpSpPr/>
        <p:nvPr/>
      </p:nvGrpSpPr>
      <p:grpSpPr>
        <a:xfrm>
          <a:off x="0" y="0"/>
          <a:ext cx="0" cy="0"/>
          <a:chOff x="0" y="0"/>
          <a:chExt cx="0" cy="0"/>
        </a:xfrm>
      </p:grpSpPr>
      <p:sp>
        <p:nvSpPr>
          <p:cNvPr id="12" name="Shape 12"/>
          <p:cNvSpPr txBox="1"/>
          <p:nvPr>
            <p:ph type="title"/>
          </p:nvPr>
        </p:nvSpPr>
        <p:spPr>
          <a:xfrm>
            <a:off x="457200" y="274638"/>
            <a:ext cx="8229600" cy="1143000"/>
          </a:xfrm>
          <a:prstGeom prst="rect">
            <a:avLst/>
          </a:prstGeom>
          <a:noFill/>
          <a:ln>
            <a:noFill/>
          </a:ln>
        </p:spPr>
        <p:txBody>
          <a:bodyPr anchorCtr="0" anchor="b" bIns="91425" lIns="91425" rIns="91425" wrap="square" tIns="91425"/>
          <a:lstStyle>
            <a:lvl1pPr lvl="0" rtl="0" algn="l">
              <a:spcBef>
                <a:spcPts val="0"/>
              </a:spcBef>
              <a:buSzPct val="100000"/>
              <a:buFont typeface="Arial"/>
              <a:buNone/>
              <a:defRPr b="1" sz="3600">
                <a:solidFill>
                  <a:schemeClr val="dk1"/>
                </a:solidFill>
                <a:latin typeface="Arial"/>
                <a:ea typeface="Arial"/>
                <a:cs typeface="Arial"/>
                <a:sym typeface="Arial"/>
              </a:defRPr>
            </a:lvl1pPr>
            <a:lvl2pPr lvl="1" rtl="0" algn="l">
              <a:spcBef>
                <a:spcPts val="0"/>
              </a:spcBef>
              <a:buSzPct val="100000"/>
              <a:buFont typeface="Arial"/>
              <a:buNone/>
              <a:defRPr b="1" sz="3600">
                <a:solidFill>
                  <a:schemeClr val="dk1"/>
                </a:solidFill>
                <a:latin typeface="Arial"/>
                <a:ea typeface="Arial"/>
                <a:cs typeface="Arial"/>
                <a:sym typeface="Arial"/>
              </a:defRPr>
            </a:lvl2pPr>
            <a:lvl3pPr lvl="2" rtl="0" algn="l">
              <a:spcBef>
                <a:spcPts val="0"/>
              </a:spcBef>
              <a:buSzPct val="100000"/>
              <a:buFont typeface="Arial"/>
              <a:buNone/>
              <a:defRPr b="1" sz="3600">
                <a:solidFill>
                  <a:schemeClr val="dk1"/>
                </a:solidFill>
                <a:latin typeface="Arial"/>
                <a:ea typeface="Arial"/>
                <a:cs typeface="Arial"/>
                <a:sym typeface="Arial"/>
              </a:defRPr>
            </a:lvl3pPr>
            <a:lvl4pPr lvl="3" rtl="0" algn="l">
              <a:spcBef>
                <a:spcPts val="0"/>
              </a:spcBef>
              <a:buSzPct val="100000"/>
              <a:buFont typeface="Arial"/>
              <a:buNone/>
              <a:defRPr b="1" sz="3600">
                <a:solidFill>
                  <a:schemeClr val="dk1"/>
                </a:solidFill>
                <a:latin typeface="Arial"/>
                <a:ea typeface="Arial"/>
                <a:cs typeface="Arial"/>
                <a:sym typeface="Arial"/>
              </a:defRPr>
            </a:lvl4pPr>
            <a:lvl5pPr lvl="4" rtl="0" algn="l">
              <a:spcBef>
                <a:spcPts val="0"/>
              </a:spcBef>
              <a:buSzPct val="100000"/>
              <a:buFont typeface="Arial"/>
              <a:buNone/>
              <a:defRPr b="1" sz="3600">
                <a:solidFill>
                  <a:schemeClr val="dk1"/>
                </a:solidFill>
                <a:latin typeface="Arial"/>
                <a:ea typeface="Arial"/>
                <a:cs typeface="Arial"/>
                <a:sym typeface="Arial"/>
              </a:defRPr>
            </a:lvl5pPr>
            <a:lvl6pPr lvl="5" rtl="0" algn="l">
              <a:spcBef>
                <a:spcPts val="0"/>
              </a:spcBef>
              <a:buSzPct val="100000"/>
              <a:buFont typeface="Arial"/>
              <a:buNone/>
              <a:defRPr b="1" sz="3600">
                <a:solidFill>
                  <a:schemeClr val="dk1"/>
                </a:solidFill>
                <a:latin typeface="Arial"/>
                <a:ea typeface="Arial"/>
                <a:cs typeface="Arial"/>
                <a:sym typeface="Arial"/>
              </a:defRPr>
            </a:lvl6pPr>
            <a:lvl7pPr lvl="6" rtl="0" algn="l">
              <a:spcBef>
                <a:spcPts val="0"/>
              </a:spcBef>
              <a:buSzPct val="100000"/>
              <a:buFont typeface="Arial"/>
              <a:buNone/>
              <a:defRPr b="1" sz="3600">
                <a:solidFill>
                  <a:schemeClr val="dk1"/>
                </a:solidFill>
                <a:latin typeface="Arial"/>
                <a:ea typeface="Arial"/>
                <a:cs typeface="Arial"/>
                <a:sym typeface="Arial"/>
              </a:defRPr>
            </a:lvl7pPr>
            <a:lvl8pPr lvl="7" rtl="0" algn="l">
              <a:spcBef>
                <a:spcPts val="0"/>
              </a:spcBef>
              <a:buSzPct val="100000"/>
              <a:buFont typeface="Arial"/>
              <a:buNone/>
              <a:defRPr b="1" sz="3600">
                <a:solidFill>
                  <a:schemeClr val="dk1"/>
                </a:solidFill>
                <a:latin typeface="Arial"/>
                <a:ea typeface="Arial"/>
                <a:cs typeface="Arial"/>
                <a:sym typeface="Arial"/>
              </a:defRPr>
            </a:lvl8pPr>
            <a:lvl9pPr lvl="8" rtl="0" algn="l">
              <a:spcBef>
                <a:spcPts val="0"/>
              </a:spcBef>
              <a:buSzPct val="100000"/>
              <a:buFont typeface="Arial"/>
              <a:buNone/>
              <a:defRPr b="1" sz="3600">
                <a:solidFill>
                  <a:schemeClr val="dk1"/>
                </a:solidFill>
                <a:latin typeface="Arial"/>
                <a:ea typeface="Arial"/>
                <a:cs typeface="Arial"/>
                <a:sym typeface="Arial"/>
              </a:defRPr>
            </a:lvl9pPr>
          </a:lstStyle>
          <a:p/>
        </p:txBody>
      </p:sp>
      <p:sp>
        <p:nvSpPr>
          <p:cNvPr id="13" name="Shape 13"/>
          <p:cNvSpPr txBox="1"/>
          <p:nvPr>
            <p:ph idx="1" type="body"/>
          </p:nvPr>
        </p:nvSpPr>
        <p:spPr>
          <a:xfrm>
            <a:off x="457200" y="1600200"/>
            <a:ext cx="8229600" cy="4967574"/>
          </a:xfrm>
          <a:prstGeom prst="rect">
            <a:avLst/>
          </a:prstGeom>
          <a:noFill/>
          <a:ln>
            <a:noFill/>
          </a:ln>
        </p:spPr>
        <p:txBody>
          <a:bodyPr anchorCtr="0" anchor="t" bIns="91425" lIns="91425" rIns="91425" wrap="square"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sz="1800"/>
            </a:lvl5pPr>
            <a:lvl6pPr lvl="5" rtl="0">
              <a:spcBef>
                <a:spcPts val="0"/>
              </a:spcBef>
              <a:defRPr sz="1800"/>
            </a:lvl6pPr>
            <a:lvl7pPr lvl="6" rtl="0">
              <a:spcBef>
                <a:spcPts val="0"/>
              </a:spcBef>
              <a:defRPr sz="1800"/>
            </a:lvl7pPr>
            <a:lvl8pPr lvl="7" rtl="0">
              <a:spcBef>
                <a:spcPts val="0"/>
              </a:spcBef>
              <a:defRPr sz="1800"/>
            </a:lvl8pPr>
            <a:lvl9pPr lvl="8" rtl="0">
              <a:spcBef>
                <a:spcPts val="0"/>
              </a:spcBef>
              <a:defRPr sz="1800"/>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secHead">
  <p:cSld name="Section header">
    <p:spTree>
      <p:nvGrpSpPr>
        <p:cNvPr id="68" name="Shape 68"/>
        <p:cNvGrpSpPr/>
        <p:nvPr/>
      </p:nvGrpSpPr>
      <p:grpSpPr>
        <a:xfrm>
          <a:off x="0" y="0"/>
          <a:ext cx="0" cy="0"/>
          <a:chOff x="0" y="0"/>
          <a:chExt cx="0" cy="0"/>
        </a:xfrm>
      </p:grpSpPr>
      <p:sp>
        <p:nvSpPr>
          <p:cNvPr id="69" name="Shape 69"/>
          <p:cNvSpPr txBox="1"/>
          <p:nvPr>
            <p:ph type="title"/>
          </p:nvPr>
        </p:nvSpPr>
        <p:spPr>
          <a:xfrm>
            <a:off x="722190" y="4406803"/>
            <a:ext cx="7772176" cy="1361777"/>
          </a:xfrm>
          <a:prstGeom prst="rect">
            <a:avLst/>
          </a:prstGeom>
          <a:noFill/>
          <a:ln>
            <a:noFill/>
          </a:ln>
        </p:spPr>
        <p:txBody>
          <a:bodyPr anchorCtr="0" anchor="t" bIns="91425" lIns="91425" rIns="91425" wrap="square" tIns="91425"/>
          <a:lstStyle>
            <a:lvl1pPr lvl="0" rtl="0" algn="l">
              <a:spcBef>
                <a:spcPts val="0"/>
              </a:spcBef>
              <a:defRPr b="1" sz="4000" cap="small"/>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70" name="Shape 70"/>
          <p:cNvSpPr txBox="1"/>
          <p:nvPr>
            <p:ph idx="1" type="body"/>
          </p:nvPr>
        </p:nvSpPr>
        <p:spPr>
          <a:xfrm>
            <a:off x="722190" y="2906615"/>
            <a:ext cx="7772176" cy="1500188"/>
          </a:xfrm>
          <a:prstGeom prst="rect">
            <a:avLst/>
          </a:prstGeom>
          <a:noFill/>
          <a:ln>
            <a:noFill/>
          </a:ln>
        </p:spPr>
        <p:txBody>
          <a:bodyPr anchorCtr="0" anchor="b" bIns="91425" lIns="91425" rIns="91425" wrap="square" tIns="91425"/>
          <a:lstStyle>
            <a:lvl1pPr indent="0" lvl="0" marL="0" rtl="0">
              <a:spcBef>
                <a:spcPts val="0"/>
              </a:spcBef>
              <a:buChar char="●"/>
              <a:defRPr sz="2100"/>
            </a:lvl1pPr>
            <a:lvl2pPr indent="-12640" lvl="1" marL="457140" rtl="0">
              <a:spcBef>
                <a:spcPts val="0"/>
              </a:spcBef>
              <a:buChar char="○"/>
              <a:defRPr sz="1800"/>
            </a:lvl2pPr>
            <a:lvl3pPr indent="-12580" lvl="2" marL="914280" rtl="0">
              <a:spcBef>
                <a:spcPts val="0"/>
              </a:spcBef>
              <a:buChar char="■"/>
              <a:defRPr sz="1500"/>
            </a:lvl3pPr>
            <a:lvl4pPr indent="-12521" lvl="3" marL="1371421" rtl="0">
              <a:spcBef>
                <a:spcPts val="0"/>
              </a:spcBef>
              <a:buChar char="●"/>
              <a:defRPr sz="1400"/>
            </a:lvl4pPr>
            <a:lvl5pPr indent="-12462" lvl="4" marL="1828562" rtl="0">
              <a:spcBef>
                <a:spcPts val="0"/>
              </a:spcBef>
              <a:buChar char="○"/>
              <a:defRPr sz="1400"/>
            </a:lvl5pPr>
            <a:lvl6pPr indent="-12401" lvl="5" marL="2285702" rtl="0">
              <a:spcBef>
                <a:spcPts val="0"/>
              </a:spcBef>
              <a:buChar char="■"/>
              <a:defRPr sz="1400"/>
            </a:lvl6pPr>
            <a:lvl7pPr indent="-12339" lvl="6" marL="2742840" rtl="0">
              <a:spcBef>
                <a:spcPts val="0"/>
              </a:spcBef>
              <a:buChar char="●"/>
              <a:defRPr sz="1400"/>
            </a:lvl7pPr>
            <a:lvl8pPr indent="-12282" lvl="7" marL="3199982" rtl="0">
              <a:spcBef>
                <a:spcPts val="0"/>
              </a:spcBef>
              <a:buChar char="○"/>
              <a:defRPr sz="1400"/>
            </a:lvl8pPr>
            <a:lvl9pPr indent="-12224" lvl="8" marL="3657124" rtl="0">
              <a:spcBef>
                <a:spcPts val="0"/>
              </a:spcBef>
              <a:buChar char="■"/>
              <a:defRPr sz="1400"/>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woObj">
  <p:cSld name="TWO_OBJECTS">
    <p:spTree>
      <p:nvGrpSpPr>
        <p:cNvPr id="71" name="Shape 71"/>
        <p:cNvGrpSpPr/>
        <p:nvPr/>
      </p:nvGrpSpPr>
      <p:grpSpPr>
        <a:xfrm>
          <a:off x="0" y="0"/>
          <a:ext cx="0" cy="0"/>
          <a:chOff x="0" y="0"/>
          <a:chExt cx="0" cy="0"/>
        </a:xfrm>
      </p:grpSpPr>
      <p:sp>
        <p:nvSpPr>
          <p:cNvPr id="72" name="Shape 72"/>
          <p:cNvSpPr txBox="1"/>
          <p:nvPr>
            <p:ph type="title"/>
          </p:nvPr>
        </p:nvSpPr>
        <p:spPr>
          <a:xfrm>
            <a:off x="457647" y="274588"/>
            <a:ext cx="8228707" cy="1143000"/>
          </a:xfrm>
          <a:prstGeom prst="rect">
            <a:avLst/>
          </a:prstGeom>
          <a:noFill/>
          <a:ln>
            <a:noFill/>
          </a:ln>
        </p:spPr>
        <p:txBody>
          <a:bodyPr anchorCtr="0" anchor="t" bIns="91425" lIns="91425" rIns="91425" wrap="square" tIns="91425"/>
          <a:lstStyle>
            <a:lvl1pPr lvl="0" rtl="0" algn="ctr">
              <a:spcBef>
                <a:spcPts val="0"/>
              </a:spcBef>
              <a:spcAft>
                <a:spcPts val="0"/>
              </a:spcAft>
              <a:defRPr sz="8400">
                <a:solidFill>
                  <a:schemeClr val="dk1"/>
                </a:solidFill>
              </a:defRPr>
            </a:lvl1pPr>
            <a:lvl2pPr lvl="1" rtl="0" algn="ctr">
              <a:spcBef>
                <a:spcPts val="0"/>
              </a:spcBef>
              <a:spcAft>
                <a:spcPts val="0"/>
              </a:spcAft>
              <a:defRPr sz="8400">
                <a:solidFill>
                  <a:schemeClr val="dk1"/>
                </a:solidFill>
              </a:defRPr>
            </a:lvl2pPr>
            <a:lvl3pPr lvl="2" rtl="0" algn="ctr">
              <a:spcBef>
                <a:spcPts val="0"/>
              </a:spcBef>
              <a:spcAft>
                <a:spcPts val="0"/>
              </a:spcAft>
              <a:defRPr sz="8400">
                <a:solidFill>
                  <a:schemeClr val="dk1"/>
                </a:solidFill>
              </a:defRPr>
            </a:lvl3pPr>
            <a:lvl4pPr lvl="3" rtl="0" algn="ctr">
              <a:spcBef>
                <a:spcPts val="0"/>
              </a:spcBef>
              <a:spcAft>
                <a:spcPts val="0"/>
              </a:spcAft>
              <a:defRPr sz="8400">
                <a:solidFill>
                  <a:schemeClr val="dk1"/>
                </a:solidFill>
              </a:defRPr>
            </a:lvl4pPr>
            <a:lvl5pPr lvl="4" rtl="0" algn="ctr">
              <a:spcBef>
                <a:spcPts val="0"/>
              </a:spcBef>
              <a:spcAft>
                <a:spcPts val="0"/>
              </a:spcAft>
              <a:defRPr sz="8400">
                <a:solidFill>
                  <a:schemeClr val="dk1"/>
                </a:solidFill>
              </a:defRPr>
            </a:lvl5pPr>
            <a:lvl6pPr lvl="5" marL="457140" rtl="0" algn="ctr">
              <a:spcBef>
                <a:spcPts val="0"/>
              </a:spcBef>
              <a:spcAft>
                <a:spcPts val="0"/>
              </a:spcAft>
              <a:defRPr sz="8400">
                <a:solidFill>
                  <a:schemeClr val="dk1"/>
                </a:solidFill>
              </a:defRPr>
            </a:lvl6pPr>
            <a:lvl7pPr lvl="6" marL="914280" rtl="0" algn="ctr">
              <a:spcBef>
                <a:spcPts val="0"/>
              </a:spcBef>
              <a:spcAft>
                <a:spcPts val="0"/>
              </a:spcAft>
              <a:defRPr sz="8400">
                <a:solidFill>
                  <a:schemeClr val="dk1"/>
                </a:solidFill>
              </a:defRPr>
            </a:lvl7pPr>
            <a:lvl8pPr lvl="7" marL="1371421" rtl="0" algn="ctr">
              <a:spcBef>
                <a:spcPts val="0"/>
              </a:spcBef>
              <a:spcAft>
                <a:spcPts val="0"/>
              </a:spcAft>
              <a:defRPr sz="8400">
                <a:solidFill>
                  <a:schemeClr val="dk1"/>
                </a:solidFill>
              </a:defRPr>
            </a:lvl8pPr>
            <a:lvl9pPr lvl="8" marL="1828562" rtl="0" algn="ctr">
              <a:spcBef>
                <a:spcPts val="0"/>
              </a:spcBef>
              <a:spcAft>
                <a:spcPts val="0"/>
              </a:spcAft>
              <a:defRPr sz="8400">
                <a:solidFill>
                  <a:schemeClr val="dk1"/>
                </a:solidFill>
              </a:defRPr>
            </a:lvl9pPr>
          </a:lstStyle>
          <a:p/>
        </p:txBody>
      </p:sp>
      <p:sp>
        <p:nvSpPr>
          <p:cNvPr id="73" name="Shape 73"/>
          <p:cNvSpPr txBox="1"/>
          <p:nvPr>
            <p:ph idx="1" type="body"/>
          </p:nvPr>
        </p:nvSpPr>
        <p:spPr>
          <a:xfrm>
            <a:off x="457649" y="1600647"/>
            <a:ext cx="4060775" cy="4525119"/>
          </a:xfrm>
          <a:prstGeom prst="rect">
            <a:avLst/>
          </a:prstGeom>
          <a:noFill/>
          <a:ln>
            <a:noFill/>
          </a:ln>
        </p:spPr>
        <p:txBody>
          <a:bodyPr anchorCtr="0" anchor="t" bIns="91425" lIns="91425" rIns="91425" wrap="square" tIns="91425"/>
          <a:lstStyle>
            <a:lvl1pPr lvl="0" rtl="0">
              <a:spcBef>
                <a:spcPts val="0"/>
              </a:spcBef>
              <a:buChar char="●"/>
              <a:defRPr sz="2800"/>
            </a:lvl1pPr>
            <a:lvl2pPr lvl="1" rtl="0">
              <a:spcBef>
                <a:spcPts val="0"/>
              </a:spcBef>
              <a:buChar char="○"/>
              <a:defRPr sz="2500"/>
            </a:lvl2pPr>
            <a:lvl3pPr lvl="2" rtl="0">
              <a:spcBef>
                <a:spcPts val="0"/>
              </a:spcBef>
              <a:buChar char="■"/>
              <a:defRPr sz="2100"/>
            </a:lvl3pPr>
            <a:lvl4pPr lvl="3" rtl="0">
              <a:spcBef>
                <a:spcPts val="0"/>
              </a:spcBef>
              <a:buChar char="●"/>
              <a:defRPr sz="1800"/>
            </a:lvl4pPr>
            <a:lvl5pPr lvl="4" rtl="0">
              <a:spcBef>
                <a:spcPts val="0"/>
              </a:spcBef>
              <a:buChar char="○"/>
              <a:defRPr sz="1800"/>
            </a:lvl5pPr>
            <a:lvl6pPr lvl="5" rtl="0">
              <a:spcBef>
                <a:spcPts val="0"/>
              </a:spcBef>
              <a:buChar char="■"/>
              <a:defRPr sz="1800"/>
            </a:lvl6pPr>
            <a:lvl7pPr lvl="6" rtl="0">
              <a:spcBef>
                <a:spcPts val="0"/>
              </a:spcBef>
              <a:buChar char="●"/>
              <a:defRPr sz="1800"/>
            </a:lvl7pPr>
            <a:lvl8pPr lvl="7" rtl="0">
              <a:spcBef>
                <a:spcPts val="0"/>
              </a:spcBef>
              <a:buChar char="○"/>
              <a:defRPr sz="1800"/>
            </a:lvl8pPr>
            <a:lvl9pPr lvl="8" rtl="0">
              <a:spcBef>
                <a:spcPts val="0"/>
              </a:spcBef>
              <a:buChar char="■"/>
              <a:defRPr sz="1800"/>
            </a:lvl9pPr>
          </a:lstStyle>
          <a:p/>
        </p:txBody>
      </p:sp>
      <p:sp>
        <p:nvSpPr>
          <p:cNvPr id="74" name="Shape 74"/>
          <p:cNvSpPr txBox="1"/>
          <p:nvPr>
            <p:ph idx="2" type="body"/>
          </p:nvPr>
        </p:nvSpPr>
        <p:spPr>
          <a:xfrm>
            <a:off x="4625581" y="1600647"/>
            <a:ext cx="4060775" cy="4525119"/>
          </a:xfrm>
          <a:prstGeom prst="rect">
            <a:avLst/>
          </a:prstGeom>
          <a:noFill/>
          <a:ln>
            <a:noFill/>
          </a:ln>
        </p:spPr>
        <p:txBody>
          <a:bodyPr anchorCtr="0" anchor="t" bIns="91425" lIns="91425" rIns="91425" wrap="square" tIns="91425"/>
          <a:lstStyle>
            <a:lvl1pPr lvl="0" rtl="0">
              <a:spcBef>
                <a:spcPts val="0"/>
              </a:spcBef>
              <a:buChar char="●"/>
              <a:defRPr sz="2800"/>
            </a:lvl1pPr>
            <a:lvl2pPr lvl="1" rtl="0">
              <a:spcBef>
                <a:spcPts val="0"/>
              </a:spcBef>
              <a:buChar char="○"/>
              <a:defRPr sz="2500"/>
            </a:lvl2pPr>
            <a:lvl3pPr lvl="2" rtl="0">
              <a:spcBef>
                <a:spcPts val="0"/>
              </a:spcBef>
              <a:buChar char="■"/>
              <a:defRPr sz="2100"/>
            </a:lvl3pPr>
            <a:lvl4pPr lvl="3" rtl="0">
              <a:spcBef>
                <a:spcPts val="0"/>
              </a:spcBef>
              <a:buChar char="●"/>
              <a:defRPr sz="1800"/>
            </a:lvl4pPr>
            <a:lvl5pPr lvl="4" rtl="0">
              <a:spcBef>
                <a:spcPts val="0"/>
              </a:spcBef>
              <a:buChar char="○"/>
              <a:defRPr sz="1800"/>
            </a:lvl5pPr>
            <a:lvl6pPr lvl="5" rtl="0">
              <a:spcBef>
                <a:spcPts val="0"/>
              </a:spcBef>
              <a:buChar char="■"/>
              <a:defRPr sz="1800"/>
            </a:lvl6pPr>
            <a:lvl7pPr lvl="6" rtl="0">
              <a:spcBef>
                <a:spcPts val="0"/>
              </a:spcBef>
              <a:buChar char="●"/>
              <a:defRPr sz="1800"/>
            </a:lvl7pPr>
            <a:lvl8pPr lvl="7" rtl="0">
              <a:spcBef>
                <a:spcPts val="0"/>
              </a:spcBef>
              <a:buChar char="○"/>
              <a:defRPr sz="1800"/>
            </a:lvl8pPr>
            <a:lvl9pPr lvl="8" rtl="0">
              <a:spcBef>
                <a:spcPts val="0"/>
              </a:spcBef>
              <a:buChar char="■"/>
              <a:defRPr sz="1800"/>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woTxTwoObj">
  <p:cSld name="TWO_OBJECTS_WITH_TEXT">
    <p:spTree>
      <p:nvGrpSpPr>
        <p:cNvPr id="75" name="Shape 75"/>
        <p:cNvGrpSpPr/>
        <p:nvPr/>
      </p:nvGrpSpPr>
      <p:grpSpPr>
        <a:xfrm>
          <a:off x="0" y="0"/>
          <a:ext cx="0" cy="0"/>
          <a:chOff x="0" y="0"/>
          <a:chExt cx="0" cy="0"/>
        </a:xfrm>
      </p:grpSpPr>
      <p:sp>
        <p:nvSpPr>
          <p:cNvPr id="76" name="Shape 76"/>
          <p:cNvSpPr txBox="1"/>
          <p:nvPr>
            <p:ph type="title"/>
          </p:nvPr>
        </p:nvSpPr>
        <p:spPr>
          <a:xfrm>
            <a:off x="457647" y="274588"/>
            <a:ext cx="8228707" cy="1143000"/>
          </a:xfrm>
          <a:prstGeom prst="rect">
            <a:avLst/>
          </a:prstGeom>
          <a:noFill/>
          <a:ln>
            <a:noFill/>
          </a:ln>
        </p:spPr>
        <p:txBody>
          <a:bodyPr anchorCtr="0" anchor="t" bIns="91425" lIns="91425" rIns="91425" wrap="square"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77" name="Shape 77"/>
          <p:cNvSpPr txBox="1"/>
          <p:nvPr>
            <p:ph idx="1" type="body"/>
          </p:nvPr>
        </p:nvSpPr>
        <p:spPr>
          <a:xfrm>
            <a:off x="457649" y="1534791"/>
            <a:ext cx="4039568" cy="639589"/>
          </a:xfrm>
          <a:prstGeom prst="rect">
            <a:avLst/>
          </a:prstGeom>
          <a:noFill/>
          <a:ln>
            <a:noFill/>
          </a:ln>
        </p:spPr>
        <p:txBody>
          <a:bodyPr anchorCtr="0" anchor="b" bIns="91425" lIns="91425" rIns="91425" wrap="square" tIns="91425"/>
          <a:lstStyle>
            <a:lvl1pPr indent="0" lvl="0" marL="0" rtl="0">
              <a:spcBef>
                <a:spcPts val="0"/>
              </a:spcBef>
              <a:buChar char="●"/>
              <a:defRPr b="1" sz="2500"/>
            </a:lvl1pPr>
            <a:lvl2pPr indent="-12640" lvl="1" marL="457140" rtl="0">
              <a:spcBef>
                <a:spcPts val="0"/>
              </a:spcBef>
              <a:buChar char="○"/>
              <a:defRPr b="1" sz="2100"/>
            </a:lvl2pPr>
            <a:lvl3pPr indent="-12580" lvl="2" marL="914280" rtl="0">
              <a:spcBef>
                <a:spcPts val="0"/>
              </a:spcBef>
              <a:buChar char="■"/>
              <a:defRPr b="1" sz="1800"/>
            </a:lvl3pPr>
            <a:lvl4pPr indent="-12521" lvl="3" marL="1371421" rtl="0">
              <a:spcBef>
                <a:spcPts val="0"/>
              </a:spcBef>
              <a:buChar char="●"/>
              <a:defRPr b="1" sz="1500"/>
            </a:lvl4pPr>
            <a:lvl5pPr indent="-12462" lvl="4" marL="1828562" rtl="0">
              <a:spcBef>
                <a:spcPts val="0"/>
              </a:spcBef>
              <a:buChar char="○"/>
              <a:defRPr b="1" sz="1500"/>
            </a:lvl5pPr>
            <a:lvl6pPr indent="-12401" lvl="5" marL="2285702" rtl="0">
              <a:spcBef>
                <a:spcPts val="0"/>
              </a:spcBef>
              <a:buChar char="■"/>
              <a:defRPr b="1" sz="1500"/>
            </a:lvl6pPr>
            <a:lvl7pPr indent="-12339" lvl="6" marL="2742840" rtl="0">
              <a:spcBef>
                <a:spcPts val="0"/>
              </a:spcBef>
              <a:buChar char="●"/>
              <a:defRPr b="1" sz="1500"/>
            </a:lvl7pPr>
            <a:lvl8pPr indent="-12282" lvl="7" marL="3199982" rtl="0">
              <a:spcBef>
                <a:spcPts val="0"/>
              </a:spcBef>
              <a:buChar char="○"/>
              <a:defRPr b="1" sz="1500"/>
            </a:lvl8pPr>
            <a:lvl9pPr indent="-12224" lvl="8" marL="3657124" rtl="0">
              <a:spcBef>
                <a:spcPts val="0"/>
              </a:spcBef>
              <a:buChar char="■"/>
              <a:defRPr b="1" sz="1500"/>
            </a:lvl9pPr>
          </a:lstStyle>
          <a:p/>
        </p:txBody>
      </p:sp>
      <p:sp>
        <p:nvSpPr>
          <p:cNvPr id="78" name="Shape 78"/>
          <p:cNvSpPr txBox="1"/>
          <p:nvPr>
            <p:ph idx="2" type="body"/>
          </p:nvPr>
        </p:nvSpPr>
        <p:spPr>
          <a:xfrm>
            <a:off x="457649" y="2174379"/>
            <a:ext cx="4039568" cy="3951387"/>
          </a:xfrm>
          <a:prstGeom prst="rect">
            <a:avLst/>
          </a:prstGeom>
          <a:noFill/>
          <a:ln>
            <a:noFill/>
          </a:ln>
        </p:spPr>
        <p:txBody>
          <a:bodyPr anchorCtr="0" anchor="t" bIns="91425" lIns="91425" rIns="91425" wrap="square" tIns="91425"/>
          <a:lstStyle>
            <a:lvl1pPr lvl="0" rtl="0">
              <a:spcBef>
                <a:spcPts val="0"/>
              </a:spcBef>
              <a:buChar char="●"/>
              <a:defRPr sz="2500"/>
            </a:lvl1pPr>
            <a:lvl2pPr lvl="1" rtl="0">
              <a:spcBef>
                <a:spcPts val="0"/>
              </a:spcBef>
              <a:buChar char="○"/>
              <a:defRPr sz="2100"/>
            </a:lvl2pPr>
            <a:lvl3pPr lvl="2" rtl="0">
              <a:spcBef>
                <a:spcPts val="0"/>
              </a:spcBef>
              <a:buChar char="■"/>
              <a:defRPr sz="1800"/>
            </a:lvl3pPr>
            <a:lvl4pPr lvl="3" rtl="0">
              <a:spcBef>
                <a:spcPts val="0"/>
              </a:spcBef>
              <a:buChar char="●"/>
              <a:defRPr sz="1500"/>
            </a:lvl4pPr>
            <a:lvl5pPr lvl="4" rtl="0">
              <a:spcBef>
                <a:spcPts val="0"/>
              </a:spcBef>
              <a:buChar char="○"/>
              <a:defRPr sz="1500"/>
            </a:lvl5pPr>
            <a:lvl6pPr lvl="5" rtl="0">
              <a:spcBef>
                <a:spcPts val="0"/>
              </a:spcBef>
              <a:buChar char="■"/>
              <a:defRPr sz="1500"/>
            </a:lvl6pPr>
            <a:lvl7pPr lvl="6" rtl="0">
              <a:spcBef>
                <a:spcPts val="0"/>
              </a:spcBef>
              <a:buChar char="●"/>
              <a:defRPr sz="1500"/>
            </a:lvl7pPr>
            <a:lvl8pPr lvl="7" rtl="0">
              <a:spcBef>
                <a:spcPts val="0"/>
              </a:spcBef>
              <a:buChar char="○"/>
              <a:defRPr sz="1500"/>
            </a:lvl8pPr>
            <a:lvl9pPr lvl="8" rtl="0">
              <a:spcBef>
                <a:spcPts val="0"/>
              </a:spcBef>
              <a:buChar char="■"/>
              <a:defRPr sz="1500"/>
            </a:lvl9pPr>
          </a:lstStyle>
          <a:p/>
        </p:txBody>
      </p:sp>
      <p:sp>
        <p:nvSpPr>
          <p:cNvPr id="79" name="Shape 79"/>
          <p:cNvSpPr txBox="1"/>
          <p:nvPr>
            <p:ph idx="3" type="body"/>
          </p:nvPr>
        </p:nvSpPr>
        <p:spPr>
          <a:xfrm>
            <a:off x="4644557" y="1534791"/>
            <a:ext cx="4041799" cy="639589"/>
          </a:xfrm>
          <a:prstGeom prst="rect">
            <a:avLst/>
          </a:prstGeom>
          <a:noFill/>
          <a:ln>
            <a:noFill/>
          </a:ln>
        </p:spPr>
        <p:txBody>
          <a:bodyPr anchorCtr="0" anchor="b" bIns="91425" lIns="91425" rIns="91425" wrap="square" tIns="91425"/>
          <a:lstStyle>
            <a:lvl1pPr indent="0" lvl="0" marL="0" rtl="0">
              <a:spcBef>
                <a:spcPts val="0"/>
              </a:spcBef>
              <a:buChar char="●"/>
              <a:defRPr b="1" sz="2500"/>
            </a:lvl1pPr>
            <a:lvl2pPr indent="-12640" lvl="1" marL="457140" rtl="0">
              <a:spcBef>
                <a:spcPts val="0"/>
              </a:spcBef>
              <a:buChar char="○"/>
              <a:defRPr b="1" sz="2100"/>
            </a:lvl2pPr>
            <a:lvl3pPr indent="-12580" lvl="2" marL="914280" rtl="0">
              <a:spcBef>
                <a:spcPts val="0"/>
              </a:spcBef>
              <a:buChar char="■"/>
              <a:defRPr b="1" sz="1800"/>
            </a:lvl3pPr>
            <a:lvl4pPr indent="-12521" lvl="3" marL="1371421" rtl="0">
              <a:spcBef>
                <a:spcPts val="0"/>
              </a:spcBef>
              <a:buChar char="●"/>
              <a:defRPr b="1" sz="1500"/>
            </a:lvl4pPr>
            <a:lvl5pPr indent="-12462" lvl="4" marL="1828562" rtl="0">
              <a:spcBef>
                <a:spcPts val="0"/>
              </a:spcBef>
              <a:buChar char="○"/>
              <a:defRPr b="1" sz="1500"/>
            </a:lvl5pPr>
            <a:lvl6pPr indent="-12401" lvl="5" marL="2285702" rtl="0">
              <a:spcBef>
                <a:spcPts val="0"/>
              </a:spcBef>
              <a:buChar char="■"/>
              <a:defRPr b="1" sz="1500"/>
            </a:lvl6pPr>
            <a:lvl7pPr indent="-12339" lvl="6" marL="2742840" rtl="0">
              <a:spcBef>
                <a:spcPts val="0"/>
              </a:spcBef>
              <a:buChar char="●"/>
              <a:defRPr b="1" sz="1500"/>
            </a:lvl7pPr>
            <a:lvl8pPr indent="-12282" lvl="7" marL="3199982" rtl="0">
              <a:spcBef>
                <a:spcPts val="0"/>
              </a:spcBef>
              <a:buChar char="○"/>
              <a:defRPr b="1" sz="1500"/>
            </a:lvl8pPr>
            <a:lvl9pPr indent="-12224" lvl="8" marL="3657124" rtl="0">
              <a:spcBef>
                <a:spcPts val="0"/>
              </a:spcBef>
              <a:buChar char="■"/>
              <a:defRPr b="1" sz="1500"/>
            </a:lvl9pPr>
          </a:lstStyle>
          <a:p/>
        </p:txBody>
      </p:sp>
      <p:sp>
        <p:nvSpPr>
          <p:cNvPr id="80" name="Shape 80"/>
          <p:cNvSpPr txBox="1"/>
          <p:nvPr>
            <p:ph idx="4" type="body"/>
          </p:nvPr>
        </p:nvSpPr>
        <p:spPr>
          <a:xfrm>
            <a:off x="4644557" y="2174379"/>
            <a:ext cx="4041799" cy="3951387"/>
          </a:xfrm>
          <a:prstGeom prst="rect">
            <a:avLst/>
          </a:prstGeom>
          <a:noFill/>
          <a:ln>
            <a:noFill/>
          </a:ln>
        </p:spPr>
        <p:txBody>
          <a:bodyPr anchorCtr="0" anchor="t" bIns="91425" lIns="91425" rIns="91425" wrap="square" tIns="91425"/>
          <a:lstStyle>
            <a:lvl1pPr lvl="0" rtl="0">
              <a:spcBef>
                <a:spcPts val="0"/>
              </a:spcBef>
              <a:buChar char="●"/>
              <a:defRPr sz="2500"/>
            </a:lvl1pPr>
            <a:lvl2pPr lvl="1" rtl="0">
              <a:spcBef>
                <a:spcPts val="0"/>
              </a:spcBef>
              <a:buChar char="○"/>
              <a:defRPr sz="2100"/>
            </a:lvl2pPr>
            <a:lvl3pPr lvl="2" rtl="0">
              <a:spcBef>
                <a:spcPts val="0"/>
              </a:spcBef>
              <a:buChar char="■"/>
              <a:defRPr sz="1800"/>
            </a:lvl3pPr>
            <a:lvl4pPr lvl="3" rtl="0">
              <a:spcBef>
                <a:spcPts val="0"/>
              </a:spcBef>
              <a:buChar char="●"/>
              <a:defRPr sz="1500"/>
            </a:lvl4pPr>
            <a:lvl5pPr lvl="4" rtl="0">
              <a:spcBef>
                <a:spcPts val="0"/>
              </a:spcBef>
              <a:buChar char="○"/>
              <a:defRPr sz="1500"/>
            </a:lvl5pPr>
            <a:lvl6pPr lvl="5" rtl="0">
              <a:spcBef>
                <a:spcPts val="0"/>
              </a:spcBef>
              <a:buChar char="■"/>
              <a:defRPr sz="1500"/>
            </a:lvl6pPr>
            <a:lvl7pPr lvl="6" rtl="0">
              <a:spcBef>
                <a:spcPts val="0"/>
              </a:spcBef>
              <a:buChar char="●"/>
              <a:defRPr sz="1500"/>
            </a:lvl7pPr>
            <a:lvl8pPr lvl="7" rtl="0">
              <a:spcBef>
                <a:spcPts val="0"/>
              </a:spcBef>
              <a:buChar char="○"/>
              <a:defRPr sz="1500"/>
            </a:lvl8pPr>
            <a:lvl9pPr lvl="8" rtl="0">
              <a:spcBef>
                <a:spcPts val="0"/>
              </a:spcBef>
              <a:buChar char="■"/>
              <a:defRPr sz="1500"/>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Only">
  <p:cSld name="Title only">
    <p:spTree>
      <p:nvGrpSpPr>
        <p:cNvPr id="81" name="Shape 81"/>
        <p:cNvGrpSpPr/>
        <p:nvPr/>
      </p:nvGrpSpPr>
      <p:grpSpPr>
        <a:xfrm>
          <a:off x="0" y="0"/>
          <a:ext cx="0" cy="0"/>
          <a:chOff x="0" y="0"/>
          <a:chExt cx="0" cy="0"/>
        </a:xfrm>
      </p:grpSpPr>
      <p:sp>
        <p:nvSpPr>
          <p:cNvPr id="82" name="Shape 82"/>
          <p:cNvSpPr txBox="1"/>
          <p:nvPr>
            <p:ph type="title"/>
          </p:nvPr>
        </p:nvSpPr>
        <p:spPr>
          <a:xfrm>
            <a:off x="457647" y="274588"/>
            <a:ext cx="8228707" cy="1143000"/>
          </a:xfrm>
          <a:prstGeom prst="rect">
            <a:avLst/>
          </a:prstGeom>
          <a:noFill/>
          <a:ln>
            <a:noFill/>
          </a:ln>
        </p:spPr>
        <p:txBody>
          <a:bodyPr anchorCtr="0" anchor="t" bIns="91425" lIns="91425" rIns="91425" wrap="square" tIns="91425"/>
          <a:lstStyle>
            <a:lvl1pPr lvl="0" rtl="0" algn="ctr">
              <a:spcBef>
                <a:spcPts val="0"/>
              </a:spcBef>
              <a:spcAft>
                <a:spcPts val="0"/>
              </a:spcAft>
              <a:defRPr sz="8400">
                <a:solidFill>
                  <a:schemeClr val="dk1"/>
                </a:solidFill>
              </a:defRPr>
            </a:lvl1pPr>
            <a:lvl2pPr lvl="1" rtl="0" algn="ctr">
              <a:spcBef>
                <a:spcPts val="0"/>
              </a:spcBef>
              <a:spcAft>
                <a:spcPts val="0"/>
              </a:spcAft>
              <a:defRPr sz="8400">
                <a:solidFill>
                  <a:schemeClr val="dk1"/>
                </a:solidFill>
              </a:defRPr>
            </a:lvl2pPr>
            <a:lvl3pPr lvl="2" rtl="0" algn="ctr">
              <a:spcBef>
                <a:spcPts val="0"/>
              </a:spcBef>
              <a:spcAft>
                <a:spcPts val="0"/>
              </a:spcAft>
              <a:defRPr sz="8400">
                <a:solidFill>
                  <a:schemeClr val="dk1"/>
                </a:solidFill>
              </a:defRPr>
            </a:lvl3pPr>
            <a:lvl4pPr lvl="3" rtl="0" algn="ctr">
              <a:spcBef>
                <a:spcPts val="0"/>
              </a:spcBef>
              <a:spcAft>
                <a:spcPts val="0"/>
              </a:spcAft>
              <a:defRPr sz="8400">
                <a:solidFill>
                  <a:schemeClr val="dk1"/>
                </a:solidFill>
              </a:defRPr>
            </a:lvl4pPr>
            <a:lvl5pPr lvl="4" rtl="0" algn="ctr">
              <a:spcBef>
                <a:spcPts val="0"/>
              </a:spcBef>
              <a:spcAft>
                <a:spcPts val="0"/>
              </a:spcAft>
              <a:defRPr sz="8400">
                <a:solidFill>
                  <a:schemeClr val="dk1"/>
                </a:solidFill>
              </a:defRPr>
            </a:lvl5pPr>
            <a:lvl6pPr lvl="5" marL="457140" rtl="0" algn="ctr">
              <a:spcBef>
                <a:spcPts val="0"/>
              </a:spcBef>
              <a:spcAft>
                <a:spcPts val="0"/>
              </a:spcAft>
              <a:defRPr sz="8400">
                <a:solidFill>
                  <a:schemeClr val="dk1"/>
                </a:solidFill>
              </a:defRPr>
            </a:lvl6pPr>
            <a:lvl7pPr lvl="6" marL="914280" rtl="0" algn="ctr">
              <a:spcBef>
                <a:spcPts val="0"/>
              </a:spcBef>
              <a:spcAft>
                <a:spcPts val="0"/>
              </a:spcAft>
              <a:defRPr sz="8400">
                <a:solidFill>
                  <a:schemeClr val="dk1"/>
                </a:solidFill>
              </a:defRPr>
            </a:lvl7pPr>
            <a:lvl8pPr lvl="7" marL="1371421" rtl="0" algn="ctr">
              <a:spcBef>
                <a:spcPts val="0"/>
              </a:spcBef>
              <a:spcAft>
                <a:spcPts val="0"/>
              </a:spcAft>
              <a:defRPr sz="8400">
                <a:solidFill>
                  <a:schemeClr val="dk1"/>
                </a:solidFill>
              </a:defRPr>
            </a:lvl8pPr>
            <a:lvl9pPr lvl="8" marL="1828562" rtl="0" algn="ctr">
              <a:spcBef>
                <a:spcPts val="0"/>
              </a:spcBef>
              <a:spcAft>
                <a:spcPts val="0"/>
              </a:spcAft>
              <a:defRPr sz="8400">
                <a:solidFill>
                  <a:schemeClr val="dk1"/>
                </a:solidFill>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blank">
  <p:cSld name="Blank">
    <p:spTree>
      <p:nvGrpSpPr>
        <p:cNvPr id="83" name="Shape 83"/>
        <p:cNvGrpSpPr/>
        <p:nvPr/>
      </p:nvGrpSpPr>
      <p:grpSpPr>
        <a:xfrm>
          <a:off x="0" y="0"/>
          <a:ext cx="0" cy="0"/>
          <a:chOff x="0" y="0"/>
          <a:chExt cx="0" cy="0"/>
        </a:xfrm>
      </p:grpSpPr>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objTx">
  <p:cSld name="OBJECT_WITH_CAPTION_TEXT">
    <p:spTree>
      <p:nvGrpSpPr>
        <p:cNvPr id="84" name="Shape 84"/>
        <p:cNvGrpSpPr/>
        <p:nvPr/>
      </p:nvGrpSpPr>
      <p:grpSpPr>
        <a:xfrm>
          <a:off x="0" y="0"/>
          <a:ext cx="0" cy="0"/>
          <a:chOff x="0" y="0"/>
          <a:chExt cx="0" cy="0"/>
        </a:xfrm>
      </p:grpSpPr>
      <p:sp>
        <p:nvSpPr>
          <p:cNvPr id="85" name="Shape 85"/>
          <p:cNvSpPr txBox="1"/>
          <p:nvPr>
            <p:ph type="title"/>
          </p:nvPr>
        </p:nvSpPr>
        <p:spPr>
          <a:xfrm>
            <a:off x="457649" y="273472"/>
            <a:ext cx="3008189" cy="1161976"/>
          </a:xfrm>
          <a:prstGeom prst="rect">
            <a:avLst/>
          </a:prstGeom>
          <a:noFill/>
          <a:ln>
            <a:noFill/>
          </a:ln>
        </p:spPr>
        <p:txBody>
          <a:bodyPr anchorCtr="0" anchor="b" bIns="91425" lIns="91425" rIns="91425" wrap="square" tIns="91425"/>
          <a:lstStyle>
            <a:lvl1pPr lvl="0" rtl="0" algn="l">
              <a:spcBef>
                <a:spcPts val="0"/>
              </a:spcBef>
              <a:defRPr b="1" sz="2100"/>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86" name="Shape 86"/>
          <p:cNvSpPr txBox="1"/>
          <p:nvPr>
            <p:ph idx="1" type="body"/>
          </p:nvPr>
        </p:nvSpPr>
        <p:spPr>
          <a:xfrm>
            <a:off x="3575224" y="273472"/>
            <a:ext cx="5111130" cy="5852294"/>
          </a:xfrm>
          <a:prstGeom prst="rect">
            <a:avLst/>
          </a:prstGeom>
          <a:noFill/>
          <a:ln>
            <a:noFill/>
          </a:ln>
        </p:spPr>
        <p:txBody>
          <a:bodyPr anchorCtr="0" anchor="t" bIns="91425" lIns="91425" rIns="91425" wrap="square" tIns="91425"/>
          <a:lstStyle>
            <a:lvl1pPr lvl="0" rtl="0">
              <a:spcBef>
                <a:spcPts val="0"/>
              </a:spcBef>
              <a:buChar char="●"/>
              <a:defRPr sz="3200"/>
            </a:lvl1pPr>
            <a:lvl2pPr lvl="1" rtl="0">
              <a:spcBef>
                <a:spcPts val="0"/>
              </a:spcBef>
              <a:buChar char="○"/>
              <a:defRPr sz="2800"/>
            </a:lvl2pPr>
            <a:lvl3pPr lvl="2" rtl="0">
              <a:spcBef>
                <a:spcPts val="0"/>
              </a:spcBef>
              <a:buChar char="■"/>
              <a:defRPr sz="2500"/>
            </a:lvl3pPr>
            <a:lvl4pPr lvl="3" rtl="0">
              <a:spcBef>
                <a:spcPts val="0"/>
              </a:spcBef>
              <a:buChar char="●"/>
              <a:defRPr sz="2100"/>
            </a:lvl4pPr>
            <a:lvl5pPr lvl="4" rtl="0">
              <a:spcBef>
                <a:spcPts val="0"/>
              </a:spcBef>
              <a:buChar char="○"/>
              <a:defRPr sz="2100"/>
            </a:lvl5pPr>
            <a:lvl6pPr lvl="5" rtl="0">
              <a:spcBef>
                <a:spcPts val="0"/>
              </a:spcBef>
              <a:buChar char="■"/>
              <a:defRPr sz="2100"/>
            </a:lvl6pPr>
            <a:lvl7pPr lvl="6" rtl="0">
              <a:spcBef>
                <a:spcPts val="0"/>
              </a:spcBef>
              <a:buChar char="●"/>
              <a:defRPr sz="2100"/>
            </a:lvl7pPr>
            <a:lvl8pPr lvl="7" rtl="0">
              <a:spcBef>
                <a:spcPts val="0"/>
              </a:spcBef>
              <a:buChar char="○"/>
              <a:defRPr sz="2100"/>
            </a:lvl8pPr>
            <a:lvl9pPr lvl="8" rtl="0">
              <a:spcBef>
                <a:spcPts val="0"/>
              </a:spcBef>
              <a:buChar char="■"/>
              <a:defRPr sz="2100"/>
            </a:lvl9pPr>
          </a:lstStyle>
          <a:p/>
        </p:txBody>
      </p:sp>
      <p:sp>
        <p:nvSpPr>
          <p:cNvPr id="87" name="Shape 87"/>
          <p:cNvSpPr txBox="1"/>
          <p:nvPr>
            <p:ph idx="2" type="body"/>
          </p:nvPr>
        </p:nvSpPr>
        <p:spPr>
          <a:xfrm>
            <a:off x="457649" y="1435448"/>
            <a:ext cx="3008189" cy="4690317"/>
          </a:xfrm>
          <a:prstGeom prst="rect">
            <a:avLst/>
          </a:prstGeom>
          <a:noFill/>
          <a:ln>
            <a:noFill/>
          </a:ln>
        </p:spPr>
        <p:txBody>
          <a:bodyPr anchorCtr="0" anchor="t" bIns="91425" lIns="91425" rIns="91425" wrap="square" tIns="91425"/>
          <a:lstStyle>
            <a:lvl1pPr indent="0" lvl="0" marL="0" rtl="0">
              <a:spcBef>
                <a:spcPts val="0"/>
              </a:spcBef>
              <a:buChar char="●"/>
              <a:defRPr sz="1400"/>
            </a:lvl1pPr>
            <a:lvl2pPr indent="-12640" lvl="1" marL="457140" rtl="0">
              <a:spcBef>
                <a:spcPts val="0"/>
              </a:spcBef>
              <a:buChar char="○"/>
              <a:defRPr sz="1200"/>
            </a:lvl2pPr>
            <a:lvl3pPr indent="-12580" lvl="2" marL="914280" rtl="0">
              <a:spcBef>
                <a:spcPts val="0"/>
              </a:spcBef>
              <a:buChar char="■"/>
              <a:defRPr sz="1000"/>
            </a:lvl3pPr>
            <a:lvl4pPr indent="-12521" lvl="3" marL="1371421" rtl="0">
              <a:spcBef>
                <a:spcPts val="0"/>
              </a:spcBef>
              <a:buChar char="●"/>
              <a:defRPr sz="900"/>
            </a:lvl4pPr>
            <a:lvl5pPr indent="-12462" lvl="4" marL="1828562" rtl="0">
              <a:spcBef>
                <a:spcPts val="0"/>
              </a:spcBef>
              <a:buChar char="○"/>
              <a:defRPr sz="900"/>
            </a:lvl5pPr>
            <a:lvl6pPr indent="-12401" lvl="5" marL="2285702" rtl="0">
              <a:spcBef>
                <a:spcPts val="0"/>
              </a:spcBef>
              <a:buChar char="■"/>
              <a:defRPr sz="900"/>
            </a:lvl6pPr>
            <a:lvl7pPr indent="-12339" lvl="6" marL="2742840" rtl="0">
              <a:spcBef>
                <a:spcPts val="0"/>
              </a:spcBef>
              <a:buChar char="●"/>
              <a:defRPr sz="900"/>
            </a:lvl7pPr>
            <a:lvl8pPr indent="-12282" lvl="7" marL="3199982" rtl="0">
              <a:spcBef>
                <a:spcPts val="0"/>
              </a:spcBef>
              <a:buChar char="○"/>
              <a:defRPr sz="900"/>
            </a:lvl8pPr>
            <a:lvl9pPr indent="-12224" lvl="8" marL="3657124" rtl="0">
              <a:spcBef>
                <a:spcPts val="0"/>
              </a:spcBef>
              <a:buChar char="■"/>
              <a:defRPr sz="900"/>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picTx">
  <p:cSld name="PICTURE_WITH_CAPTION_TEXT">
    <p:spTree>
      <p:nvGrpSpPr>
        <p:cNvPr id="88" name="Shape 88"/>
        <p:cNvGrpSpPr/>
        <p:nvPr/>
      </p:nvGrpSpPr>
      <p:grpSpPr>
        <a:xfrm>
          <a:off x="0" y="0"/>
          <a:ext cx="0" cy="0"/>
          <a:chOff x="0" y="0"/>
          <a:chExt cx="0" cy="0"/>
        </a:xfrm>
      </p:grpSpPr>
      <p:sp>
        <p:nvSpPr>
          <p:cNvPr id="89" name="Shape 89"/>
          <p:cNvSpPr txBox="1"/>
          <p:nvPr>
            <p:ph type="title"/>
          </p:nvPr>
        </p:nvSpPr>
        <p:spPr>
          <a:xfrm>
            <a:off x="1792638" y="4800825"/>
            <a:ext cx="5486177" cy="567035"/>
          </a:xfrm>
          <a:prstGeom prst="rect">
            <a:avLst/>
          </a:prstGeom>
          <a:noFill/>
          <a:ln>
            <a:noFill/>
          </a:ln>
        </p:spPr>
        <p:txBody>
          <a:bodyPr anchorCtr="0" anchor="b" bIns="91425" lIns="91425" rIns="91425" wrap="square" tIns="91425"/>
          <a:lstStyle>
            <a:lvl1pPr lvl="0" rtl="0" algn="l">
              <a:spcBef>
                <a:spcPts val="0"/>
              </a:spcBef>
              <a:defRPr b="1" sz="2100"/>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90" name="Shape 90"/>
          <p:cNvSpPr/>
          <p:nvPr>
            <p:ph idx="2" type="pic"/>
          </p:nvPr>
        </p:nvSpPr>
        <p:spPr>
          <a:xfrm>
            <a:off x="1792638" y="612803"/>
            <a:ext cx="5486177" cy="4114353"/>
          </a:xfrm>
          <a:prstGeom prst="rect">
            <a:avLst/>
          </a:prstGeom>
          <a:noFill/>
          <a:ln>
            <a:noFill/>
          </a:ln>
        </p:spPr>
        <p:txBody>
          <a:bodyPr anchorCtr="0" anchor="t" bIns="91425" lIns="91425" rIns="91425" wrap="square" tIns="91425"/>
          <a:lstStyle>
            <a:lvl1pPr indent="0" lvl="0" marL="0" marR="0" rtl="0" algn="l">
              <a:spcBef>
                <a:spcPts val="0"/>
              </a:spcBef>
              <a:buClr>
                <a:schemeClr val="dk1"/>
              </a:buClr>
              <a:buFont typeface="Arial"/>
              <a:buNone/>
              <a:defRPr b="0" i="0" sz="3200" u="none" cap="none" strike="noStrike">
                <a:solidFill>
                  <a:schemeClr val="dk1"/>
                </a:solidFill>
                <a:latin typeface="Arial"/>
                <a:ea typeface="Arial"/>
                <a:cs typeface="Arial"/>
                <a:sym typeface="Arial"/>
              </a:defRPr>
            </a:lvl1pPr>
            <a:lvl2pPr indent="-12640" lvl="1" marL="457140" marR="0" rtl="0" algn="l">
              <a:spcBef>
                <a:spcPts val="0"/>
              </a:spcBef>
              <a:buClr>
                <a:schemeClr val="dk1"/>
              </a:buClr>
              <a:buFont typeface="Arial"/>
              <a:buNone/>
              <a:defRPr b="0" i="0" sz="2800" u="none" cap="none" strike="noStrike">
                <a:solidFill>
                  <a:schemeClr val="dk1"/>
                </a:solidFill>
                <a:latin typeface="Arial"/>
                <a:ea typeface="Arial"/>
                <a:cs typeface="Arial"/>
                <a:sym typeface="Arial"/>
              </a:defRPr>
            </a:lvl2pPr>
            <a:lvl3pPr indent="-12580" lvl="2" marL="914280" marR="0" rtl="0" algn="l">
              <a:spcBef>
                <a:spcPts val="0"/>
              </a:spcBef>
              <a:buClr>
                <a:schemeClr val="dk1"/>
              </a:buClr>
              <a:buFont typeface="Arial"/>
              <a:buNone/>
              <a:defRPr b="0" i="0" sz="2500" u="none" cap="none" strike="noStrike">
                <a:solidFill>
                  <a:schemeClr val="dk1"/>
                </a:solidFill>
                <a:latin typeface="Arial"/>
                <a:ea typeface="Arial"/>
                <a:cs typeface="Arial"/>
                <a:sym typeface="Arial"/>
              </a:defRPr>
            </a:lvl3pPr>
            <a:lvl4pPr indent="-12521" lvl="3" marL="1371421" marR="0" rtl="0" algn="l">
              <a:spcBef>
                <a:spcPts val="0"/>
              </a:spcBef>
              <a:buClr>
                <a:schemeClr val="dk1"/>
              </a:buClr>
              <a:buFont typeface="Arial"/>
              <a:buNone/>
              <a:defRPr b="0" i="0" sz="2100" u="none" cap="none" strike="noStrike">
                <a:solidFill>
                  <a:schemeClr val="dk1"/>
                </a:solidFill>
                <a:latin typeface="Arial"/>
                <a:ea typeface="Arial"/>
                <a:cs typeface="Arial"/>
                <a:sym typeface="Arial"/>
              </a:defRPr>
            </a:lvl4pPr>
            <a:lvl5pPr indent="-12462" lvl="4" marL="1828562" marR="0" rtl="0" algn="l">
              <a:spcBef>
                <a:spcPts val="0"/>
              </a:spcBef>
              <a:buClr>
                <a:schemeClr val="dk1"/>
              </a:buClr>
              <a:buFont typeface="Arial"/>
              <a:buNone/>
              <a:defRPr b="0" i="0" sz="2100" u="none" cap="none" strike="noStrike">
                <a:solidFill>
                  <a:schemeClr val="dk1"/>
                </a:solidFill>
                <a:latin typeface="Arial"/>
                <a:ea typeface="Arial"/>
                <a:cs typeface="Arial"/>
                <a:sym typeface="Arial"/>
              </a:defRPr>
            </a:lvl5pPr>
            <a:lvl6pPr indent="-12401" lvl="5" marL="2285702" marR="0" rtl="0" algn="l">
              <a:spcBef>
                <a:spcPts val="0"/>
              </a:spcBef>
              <a:buClr>
                <a:schemeClr val="dk1"/>
              </a:buClr>
              <a:buFont typeface="Arial"/>
              <a:buNone/>
              <a:defRPr b="0" i="0" sz="2100" u="none" cap="none" strike="noStrike">
                <a:solidFill>
                  <a:schemeClr val="dk1"/>
                </a:solidFill>
                <a:latin typeface="Arial"/>
                <a:ea typeface="Arial"/>
                <a:cs typeface="Arial"/>
                <a:sym typeface="Arial"/>
              </a:defRPr>
            </a:lvl6pPr>
            <a:lvl7pPr indent="-12339" lvl="6" marL="2742840" marR="0" rtl="0" algn="l">
              <a:spcBef>
                <a:spcPts val="0"/>
              </a:spcBef>
              <a:buClr>
                <a:schemeClr val="dk1"/>
              </a:buClr>
              <a:buFont typeface="Arial"/>
              <a:buNone/>
              <a:defRPr b="0" i="0" sz="2100" u="none" cap="none" strike="noStrike">
                <a:solidFill>
                  <a:schemeClr val="dk1"/>
                </a:solidFill>
                <a:latin typeface="Arial"/>
                <a:ea typeface="Arial"/>
                <a:cs typeface="Arial"/>
                <a:sym typeface="Arial"/>
              </a:defRPr>
            </a:lvl7pPr>
            <a:lvl8pPr indent="-12282" lvl="7" marL="3199982" marR="0" rtl="0" algn="l">
              <a:spcBef>
                <a:spcPts val="0"/>
              </a:spcBef>
              <a:buClr>
                <a:schemeClr val="dk1"/>
              </a:buClr>
              <a:buFont typeface="Arial"/>
              <a:buNone/>
              <a:defRPr b="0" i="0" sz="2100" u="none" cap="none" strike="noStrike">
                <a:solidFill>
                  <a:schemeClr val="dk1"/>
                </a:solidFill>
                <a:latin typeface="Arial"/>
                <a:ea typeface="Arial"/>
                <a:cs typeface="Arial"/>
                <a:sym typeface="Arial"/>
              </a:defRPr>
            </a:lvl8pPr>
            <a:lvl9pPr indent="-12224" lvl="8" marL="3657124" marR="0" rtl="0" algn="l">
              <a:spcBef>
                <a:spcPts val="0"/>
              </a:spcBef>
              <a:buClr>
                <a:schemeClr val="dk1"/>
              </a:buClr>
              <a:buFont typeface="Arial"/>
              <a:buNone/>
              <a:defRPr b="0" i="0" sz="2100" u="none" cap="none" strike="noStrike">
                <a:solidFill>
                  <a:schemeClr val="dk1"/>
                </a:solidFill>
                <a:latin typeface="Arial"/>
                <a:ea typeface="Arial"/>
                <a:cs typeface="Arial"/>
                <a:sym typeface="Arial"/>
              </a:defRPr>
            </a:lvl9pPr>
          </a:lstStyle>
          <a:p/>
        </p:txBody>
      </p:sp>
      <p:sp>
        <p:nvSpPr>
          <p:cNvPr id="91" name="Shape 91"/>
          <p:cNvSpPr txBox="1"/>
          <p:nvPr>
            <p:ph idx="1" type="body"/>
          </p:nvPr>
        </p:nvSpPr>
        <p:spPr>
          <a:xfrm>
            <a:off x="1792638" y="5367861"/>
            <a:ext cx="5486177" cy="804787"/>
          </a:xfrm>
          <a:prstGeom prst="rect">
            <a:avLst/>
          </a:prstGeom>
          <a:noFill/>
          <a:ln>
            <a:noFill/>
          </a:ln>
        </p:spPr>
        <p:txBody>
          <a:bodyPr anchorCtr="0" anchor="t" bIns="91425" lIns="91425" rIns="91425" wrap="square" tIns="91425"/>
          <a:lstStyle>
            <a:lvl1pPr indent="0" lvl="0" marL="0" rtl="0">
              <a:spcBef>
                <a:spcPts val="0"/>
              </a:spcBef>
              <a:buChar char="●"/>
              <a:defRPr sz="1400"/>
            </a:lvl1pPr>
            <a:lvl2pPr indent="-12640" lvl="1" marL="457140" rtl="0">
              <a:spcBef>
                <a:spcPts val="0"/>
              </a:spcBef>
              <a:buChar char="○"/>
              <a:defRPr sz="1200"/>
            </a:lvl2pPr>
            <a:lvl3pPr indent="-12580" lvl="2" marL="914280" rtl="0">
              <a:spcBef>
                <a:spcPts val="0"/>
              </a:spcBef>
              <a:buChar char="■"/>
              <a:defRPr sz="1000"/>
            </a:lvl3pPr>
            <a:lvl4pPr indent="-12521" lvl="3" marL="1371421" rtl="0">
              <a:spcBef>
                <a:spcPts val="0"/>
              </a:spcBef>
              <a:buChar char="●"/>
              <a:defRPr sz="900"/>
            </a:lvl4pPr>
            <a:lvl5pPr indent="-12462" lvl="4" marL="1828562" rtl="0">
              <a:spcBef>
                <a:spcPts val="0"/>
              </a:spcBef>
              <a:buChar char="○"/>
              <a:defRPr sz="900"/>
            </a:lvl5pPr>
            <a:lvl6pPr indent="-12401" lvl="5" marL="2285702" rtl="0">
              <a:spcBef>
                <a:spcPts val="0"/>
              </a:spcBef>
              <a:buChar char="■"/>
              <a:defRPr sz="900"/>
            </a:lvl6pPr>
            <a:lvl7pPr indent="-12339" lvl="6" marL="2742840" rtl="0">
              <a:spcBef>
                <a:spcPts val="0"/>
              </a:spcBef>
              <a:buChar char="●"/>
              <a:defRPr sz="900"/>
            </a:lvl7pPr>
            <a:lvl8pPr indent="-12282" lvl="7" marL="3199982" rtl="0">
              <a:spcBef>
                <a:spcPts val="0"/>
              </a:spcBef>
              <a:buChar char="○"/>
              <a:defRPr sz="900"/>
            </a:lvl8pPr>
            <a:lvl9pPr indent="-12224" lvl="8" marL="3657124" rtl="0">
              <a:spcBef>
                <a:spcPts val="0"/>
              </a:spcBef>
              <a:buChar char="■"/>
              <a:defRPr sz="900"/>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vertTx">
  <p:cSld name="VERTICAL_TEXT">
    <p:spTree>
      <p:nvGrpSpPr>
        <p:cNvPr id="92" name="Shape 92"/>
        <p:cNvGrpSpPr/>
        <p:nvPr/>
      </p:nvGrpSpPr>
      <p:grpSpPr>
        <a:xfrm>
          <a:off x="0" y="0"/>
          <a:ext cx="0" cy="0"/>
          <a:chOff x="0" y="0"/>
          <a:chExt cx="0" cy="0"/>
        </a:xfrm>
      </p:grpSpPr>
      <p:sp>
        <p:nvSpPr>
          <p:cNvPr id="93" name="Shape 93"/>
          <p:cNvSpPr txBox="1"/>
          <p:nvPr>
            <p:ph type="title"/>
          </p:nvPr>
        </p:nvSpPr>
        <p:spPr>
          <a:xfrm>
            <a:off x="457647" y="274588"/>
            <a:ext cx="8228707" cy="1143000"/>
          </a:xfrm>
          <a:prstGeom prst="rect">
            <a:avLst/>
          </a:prstGeom>
          <a:noFill/>
          <a:ln>
            <a:noFill/>
          </a:ln>
        </p:spPr>
        <p:txBody>
          <a:bodyPr anchorCtr="0" anchor="t" bIns="91425" lIns="91425" rIns="91425" wrap="square" tIns="91425"/>
          <a:lstStyle>
            <a:lvl1pPr lvl="0" rtl="0" algn="ctr">
              <a:spcBef>
                <a:spcPts val="0"/>
              </a:spcBef>
              <a:spcAft>
                <a:spcPts val="0"/>
              </a:spcAft>
              <a:defRPr sz="8400">
                <a:solidFill>
                  <a:schemeClr val="dk1"/>
                </a:solidFill>
              </a:defRPr>
            </a:lvl1pPr>
            <a:lvl2pPr lvl="1" rtl="0" algn="ctr">
              <a:spcBef>
                <a:spcPts val="0"/>
              </a:spcBef>
              <a:spcAft>
                <a:spcPts val="0"/>
              </a:spcAft>
              <a:defRPr sz="8400">
                <a:solidFill>
                  <a:schemeClr val="dk1"/>
                </a:solidFill>
              </a:defRPr>
            </a:lvl2pPr>
            <a:lvl3pPr lvl="2" rtl="0" algn="ctr">
              <a:spcBef>
                <a:spcPts val="0"/>
              </a:spcBef>
              <a:spcAft>
                <a:spcPts val="0"/>
              </a:spcAft>
              <a:defRPr sz="8400">
                <a:solidFill>
                  <a:schemeClr val="dk1"/>
                </a:solidFill>
              </a:defRPr>
            </a:lvl3pPr>
            <a:lvl4pPr lvl="3" rtl="0" algn="ctr">
              <a:spcBef>
                <a:spcPts val="0"/>
              </a:spcBef>
              <a:spcAft>
                <a:spcPts val="0"/>
              </a:spcAft>
              <a:defRPr sz="8400">
                <a:solidFill>
                  <a:schemeClr val="dk1"/>
                </a:solidFill>
              </a:defRPr>
            </a:lvl4pPr>
            <a:lvl5pPr lvl="4" rtl="0" algn="ctr">
              <a:spcBef>
                <a:spcPts val="0"/>
              </a:spcBef>
              <a:spcAft>
                <a:spcPts val="0"/>
              </a:spcAft>
              <a:defRPr sz="8400">
                <a:solidFill>
                  <a:schemeClr val="dk1"/>
                </a:solidFill>
              </a:defRPr>
            </a:lvl5pPr>
            <a:lvl6pPr lvl="5" marL="457140" rtl="0" algn="ctr">
              <a:spcBef>
                <a:spcPts val="0"/>
              </a:spcBef>
              <a:spcAft>
                <a:spcPts val="0"/>
              </a:spcAft>
              <a:defRPr sz="8400">
                <a:solidFill>
                  <a:schemeClr val="dk1"/>
                </a:solidFill>
              </a:defRPr>
            </a:lvl6pPr>
            <a:lvl7pPr lvl="6" marL="914280" rtl="0" algn="ctr">
              <a:spcBef>
                <a:spcPts val="0"/>
              </a:spcBef>
              <a:spcAft>
                <a:spcPts val="0"/>
              </a:spcAft>
              <a:defRPr sz="8400">
                <a:solidFill>
                  <a:schemeClr val="dk1"/>
                </a:solidFill>
              </a:defRPr>
            </a:lvl7pPr>
            <a:lvl8pPr lvl="7" marL="1371421" rtl="0" algn="ctr">
              <a:spcBef>
                <a:spcPts val="0"/>
              </a:spcBef>
              <a:spcAft>
                <a:spcPts val="0"/>
              </a:spcAft>
              <a:defRPr sz="8400">
                <a:solidFill>
                  <a:schemeClr val="dk1"/>
                </a:solidFill>
              </a:defRPr>
            </a:lvl8pPr>
            <a:lvl9pPr lvl="8" marL="1828562" rtl="0" algn="ctr">
              <a:spcBef>
                <a:spcPts val="0"/>
              </a:spcBef>
              <a:spcAft>
                <a:spcPts val="0"/>
              </a:spcAft>
              <a:defRPr sz="8400">
                <a:solidFill>
                  <a:schemeClr val="dk1"/>
                </a:solidFill>
              </a:defRPr>
            </a:lvl9pPr>
          </a:lstStyle>
          <a:p/>
        </p:txBody>
      </p:sp>
      <p:sp>
        <p:nvSpPr>
          <p:cNvPr id="94" name="Shape 94"/>
          <p:cNvSpPr txBox="1"/>
          <p:nvPr>
            <p:ph idx="1" type="body"/>
          </p:nvPr>
        </p:nvSpPr>
        <p:spPr>
          <a:xfrm rot="5400000">
            <a:off x="2309441" y="-251147"/>
            <a:ext cx="4525119" cy="8228707"/>
          </a:xfrm>
          <a:prstGeom prst="rect">
            <a:avLst/>
          </a:prstGeom>
          <a:noFill/>
          <a:ln>
            <a:noFill/>
          </a:ln>
        </p:spPr>
        <p:txBody>
          <a:bodyPr anchorCtr="0" anchor="t" bIns="91425" lIns="91425" rIns="91425" wrap="square" tIns="91425"/>
          <a:lstStyle>
            <a:lvl1pPr indent="-290513" lvl="0" marL="887413" rtl="0" algn="l">
              <a:spcBef>
                <a:spcPts val="2400"/>
              </a:spcBef>
              <a:spcAft>
                <a:spcPts val="0"/>
              </a:spcAft>
              <a:buClr>
                <a:schemeClr val="dk1"/>
              </a:buClr>
              <a:buFont typeface="Arial"/>
              <a:buChar char="●"/>
              <a:defRPr sz="4300">
                <a:solidFill>
                  <a:schemeClr val="dk1"/>
                </a:solidFill>
              </a:defRPr>
            </a:lvl1pPr>
            <a:lvl2pPr indent="-290513" lvl="1" marL="1331913" rtl="0" algn="l">
              <a:spcBef>
                <a:spcPts val="2400"/>
              </a:spcBef>
              <a:spcAft>
                <a:spcPts val="0"/>
              </a:spcAft>
              <a:buClr>
                <a:schemeClr val="dk1"/>
              </a:buClr>
              <a:buFont typeface="Arial"/>
              <a:buChar char="●"/>
              <a:defRPr sz="4300">
                <a:solidFill>
                  <a:schemeClr val="dk1"/>
                </a:solidFill>
              </a:defRPr>
            </a:lvl2pPr>
            <a:lvl3pPr indent="-290513" lvl="2" marL="1776413" rtl="0" algn="l">
              <a:spcBef>
                <a:spcPts val="2400"/>
              </a:spcBef>
              <a:spcAft>
                <a:spcPts val="0"/>
              </a:spcAft>
              <a:buClr>
                <a:schemeClr val="dk1"/>
              </a:buClr>
              <a:buFont typeface="Arial"/>
              <a:buChar char="●"/>
              <a:defRPr sz="4300">
                <a:solidFill>
                  <a:schemeClr val="dk1"/>
                </a:solidFill>
              </a:defRPr>
            </a:lvl3pPr>
            <a:lvl4pPr indent="-290513" lvl="3" marL="2220913" rtl="0" algn="l">
              <a:spcBef>
                <a:spcPts val="2400"/>
              </a:spcBef>
              <a:spcAft>
                <a:spcPts val="0"/>
              </a:spcAft>
              <a:buClr>
                <a:schemeClr val="dk1"/>
              </a:buClr>
              <a:buFont typeface="Arial"/>
              <a:buChar char="●"/>
              <a:defRPr sz="4300">
                <a:solidFill>
                  <a:schemeClr val="dk1"/>
                </a:solidFill>
              </a:defRPr>
            </a:lvl4pPr>
            <a:lvl5pPr indent="-290513" lvl="4" marL="2665413" rtl="0" algn="l">
              <a:spcBef>
                <a:spcPts val="2400"/>
              </a:spcBef>
              <a:spcAft>
                <a:spcPts val="0"/>
              </a:spcAft>
              <a:buClr>
                <a:schemeClr val="dk1"/>
              </a:buClr>
              <a:buFont typeface="Arial"/>
              <a:buChar char="●"/>
              <a:defRPr sz="4300">
                <a:solidFill>
                  <a:schemeClr val="dk1"/>
                </a:solidFill>
              </a:defRPr>
            </a:lvl5pPr>
            <a:lvl6pPr indent="-304393" lvl="5" marL="3123793" rtl="0" algn="l">
              <a:spcBef>
                <a:spcPts val="2400"/>
              </a:spcBef>
              <a:spcAft>
                <a:spcPts val="0"/>
              </a:spcAft>
              <a:buClr>
                <a:schemeClr val="dk1"/>
              </a:buClr>
              <a:buFont typeface="Arial"/>
              <a:buChar char="●"/>
              <a:defRPr sz="4300">
                <a:solidFill>
                  <a:schemeClr val="dk1"/>
                </a:solidFill>
              </a:defRPr>
            </a:lvl6pPr>
            <a:lvl7pPr indent="-304331" lvl="6" marL="3580931" rtl="0" algn="l">
              <a:spcBef>
                <a:spcPts val="2400"/>
              </a:spcBef>
              <a:spcAft>
                <a:spcPts val="0"/>
              </a:spcAft>
              <a:buClr>
                <a:schemeClr val="dk1"/>
              </a:buClr>
              <a:buFont typeface="Arial"/>
              <a:buChar char="●"/>
              <a:defRPr sz="4300">
                <a:solidFill>
                  <a:schemeClr val="dk1"/>
                </a:solidFill>
              </a:defRPr>
            </a:lvl7pPr>
            <a:lvl8pPr indent="-304274" lvl="7" marL="4038074" rtl="0" algn="l">
              <a:spcBef>
                <a:spcPts val="2400"/>
              </a:spcBef>
              <a:spcAft>
                <a:spcPts val="0"/>
              </a:spcAft>
              <a:buClr>
                <a:schemeClr val="dk1"/>
              </a:buClr>
              <a:buFont typeface="Arial"/>
              <a:buChar char="●"/>
              <a:defRPr sz="4300">
                <a:solidFill>
                  <a:schemeClr val="dk1"/>
                </a:solidFill>
              </a:defRPr>
            </a:lvl8pPr>
            <a:lvl9pPr indent="-304214" lvl="8" marL="4495214" rtl="0" algn="l">
              <a:spcBef>
                <a:spcPts val="2400"/>
              </a:spcBef>
              <a:spcAft>
                <a:spcPts val="0"/>
              </a:spcAft>
              <a:buClr>
                <a:schemeClr val="dk1"/>
              </a:buClr>
              <a:buFont typeface="Arial"/>
              <a:buChar char="●"/>
              <a:defRPr sz="4300">
                <a:solidFill>
                  <a:schemeClr val="dk1"/>
                </a:solidFill>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vertTitleAndTx">
  <p:cSld name="VERTICAL_TITLE_AND_VERTICAL_TEXT">
    <p:spTree>
      <p:nvGrpSpPr>
        <p:cNvPr id="95" name="Shape 95"/>
        <p:cNvGrpSpPr/>
        <p:nvPr/>
      </p:nvGrpSpPr>
      <p:grpSpPr>
        <a:xfrm>
          <a:off x="0" y="0"/>
          <a:ext cx="0" cy="0"/>
          <a:chOff x="0" y="0"/>
          <a:chExt cx="0" cy="0"/>
        </a:xfrm>
      </p:grpSpPr>
      <p:sp>
        <p:nvSpPr>
          <p:cNvPr id="96" name="Shape 96"/>
          <p:cNvSpPr txBox="1"/>
          <p:nvPr>
            <p:ph type="title"/>
          </p:nvPr>
        </p:nvSpPr>
        <p:spPr>
          <a:xfrm rot="5400000">
            <a:off x="4732176" y="2171589"/>
            <a:ext cx="5851178" cy="2057176"/>
          </a:xfrm>
          <a:prstGeom prst="rect">
            <a:avLst/>
          </a:prstGeom>
          <a:noFill/>
          <a:ln>
            <a:noFill/>
          </a:ln>
        </p:spPr>
        <p:txBody>
          <a:bodyPr anchorCtr="0" anchor="t" bIns="91425" lIns="91425" rIns="91425" wrap="square" tIns="91425"/>
          <a:lstStyle>
            <a:lvl1pPr lvl="0" rtl="0" algn="ctr">
              <a:spcBef>
                <a:spcPts val="0"/>
              </a:spcBef>
              <a:spcAft>
                <a:spcPts val="0"/>
              </a:spcAft>
              <a:defRPr sz="8400">
                <a:solidFill>
                  <a:schemeClr val="dk1"/>
                </a:solidFill>
              </a:defRPr>
            </a:lvl1pPr>
            <a:lvl2pPr lvl="1" rtl="0" algn="ctr">
              <a:spcBef>
                <a:spcPts val="0"/>
              </a:spcBef>
              <a:spcAft>
                <a:spcPts val="0"/>
              </a:spcAft>
              <a:defRPr sz="8400">
                <a:solidFill>
                  <a:schemeClr val="dk1"/>
                </a:solidFill>
              </a:defRPr>
            </a:lvl2pPr>
            <a:lvl3pPr lvl="2" rtl="0" algn="ctr">
              <a:spcBef>
                <a:spcPts val="0"/>
              </a:spcBef>
              <a:spcAft>
                <a:spcPts val="0"/>
              </a:spcAft>
              <a:defRPr sz="8400">
                <a:solidFill>
                  <a:schemeClr val="dk1"/>
                </a:solidFill>
              </a:defRPr>
            </a:lvl3pPr>
            <a:lvl4pPr lvl="3" rtl="0" algn="ctr">
              <a:spcBef>
                <a:spcPts val="0"/>
              </a:spcBef>
              <a:spcAft>
                <a:spcPts val="0"/>
              </a:spcAft>
              <a:defRPr sz="8400">
                <a:solidFill>
                  <a:schemeClr val="dk1"/>
                </a:solidFill>
              </a:defRPr>
            </a:lvl4pPr>
            <a:lvl5pPr lvl="4" rtl="0" algn="ctr">
              <a:spcBef>
                <a:spcPts val="0"/>
              </a:spcBef>
              <a:spcAft>
                <a:spcPts val="0"/>
              </a:spcAft>
              <a:defRPr sz="8400">
                <a:solidFill>
                  <a:schemeClr val="dk1"/>
                </a:solidFill>
              </a:defRPr>
            </a:lvl5pPr>
            <a:lvl6pPr lvl="5" marL="457140" rtl="0" algn="ctr">
              <a:spcBef>
                <a:spcPts val="0"/>
              </a:spcBef>
              <a:spcAft>
                <a:spcPts val="0"/>
              </a:spcAft>
              <a:defRPr sz="8400">
                <a:solidFill>
                  <a:schemeClr val="dk1"/>
                </a:solidFill>
              </a:defRPr>
            </a:lvl6pPr>
            <a:lvl7pPr lvl="6" marL="914280" rtl="0" algn="ctr">
              <a:spcBef>
                <a:spcPts val="0"/>
              </a:spcBef>
              <a:spcAft>
                <a:spcPts val="0"/>
              </a:spcAft>
              <a:defRPr sz="8400">
                <a:solidFill>
                  <a:schemeClr val="dk1"/>
                </a:solidFill>
              </a:defRPr>
            </a:lvl7pPr>
            <a:lvl8pPr lvl="7" marL="1371421" rtl="0" algn="ctr">
              <a:spcBef>
                <a:spcPts val="0"/>
              </a:spcBef>
              <a:spcAft>
                <a:spcPts val="0"/>
              </a:spcAft>
              <a:defRPr sz="8400">
                <a:solidFill>
                  <a:schemeClr val="dk1"/>
                </a:solidFill>
              </a:defRPr>
            </a:lvl8pPr>
            <a:lvl9pPr lvl="8" marL="1828562" rtl="0" algn="ctr">
              <a:spcBef>
                <a:spcPts val="0"/>
              </a:spcBef>
              <a:spcAft>
                <a:spcPts val="0"/>
              </a:spcAft>
              <a:defRPr sz="8400">
                <a:solidFill>
                  <a:schemeClr val="dk1"/>
                </a:solidFill>
              </a:defRPr>
            </a:lvl9pPr>
          </a:lstStyle>
          <a:p/>
        </p:txBody>
      </p:sp>
      <p:sp>
        <p:nvSpPr>
          <p:cNvPr id="97" name="Shape 97"/>
          <p:cNvSpPr txBox="1"/>
          <p:nvPr>
            <p:ph idx="1" type="body"/>
          </p:nvPr>
        </p:nvSpPr>
        <p:spPr>
          <a:xfrm rot="5400000">
            <a:off x="564245" y="167990"/>
            <a:ext cx="5851178" cy="6064375"/>
          </a:xfrm>
          <a:prstGeom prst="rect">
            <a:avLst/>
          </a:prstGeom>
          <a:noFill/>
          <a:ln>
            <a:noFill/>
          </a:ln>
        </p:spPr>
        <p:txBody>
          <a:bodyPr anchorCtr="0" anchor="t" bIns="91425" lIns="91425" rIns="91425" wrap="square" tIns="91425"/>
          <a:lstStyle>
            <a:lvl1pPr indent="-290513" lvl="0" marL="887413" rtl="0" algn="l">
              <a:spcBef>
                <a:spcPts val="2400"/>
              </a:spcBef>
              <a:spcAft>
                <a:spcPts val="0"/>
              </a:spcAft>
              <a:buClr>
                <a:schemeClr val="dk1"/>
              </a:buClr>
              <a:buFont typeface="Arial"/>
              <a:buChar char="●"/>
              <a:defRPr sz="4300">
                <a:solidFill>
                  <a:schemeClr val="dk1"/>
                </a:solidFill>
              </a:defRPr>
            </a:lvl1pPr>
            <a:lvl2pPr indent="-290513" lvl="1" marL="1331913" rtl="0" algn="l">
              <a:spcBef>
                <a:spcPts val="2400"/>
              </a:spcBef>
              <a:spcAft>
                <a:spcPts val="0"/>
              </a:spcAft>
              <a:buClr>
                <a:schemeClr val="dk1"/>
              </a:buClr>
              <a:buFont typeface="Arial"/>
              <a:buChar char="●"/>
              <a:defRPr sz="4300">
                <a:solidFill>
                  <a:schemeClr val="dk1"/>
                </a:solidFill>
              </a:defRPr>
            </a:lvl2pPr>
            <a:lvl3pPr indent="-290513" lvl="2" marL="1776413" rtl="0" algn="l">
              <a:spcBef>
                <a:spcPts val="2400"/>
              </a:spcBef>
              <a:spcAft>
                <a:spcPts val="0"/>
              </a:spcAft>
              <a:buClr>
                <a:schemeClr val="dk1"/>
              </a:buClr>
              <a:buFont typeface="Arial"/>
              <a:buChar char="●"/>
              <a:defRPr sz="4300">
                <a:solidFill>
                  <a:schemeClr val="dk1"/>
                </a:solidFill>
              </a:defRPr>
            </a:lvl3pPr>
            <a:lvl4pPr indent="-290513" lvl="3" marL="2220913" rtl="0" algn="l">
              <a:spcBef>
                <a:spcPts val="2400"/>
              </a:spcBef>
              <a:spcAft>
                <a:spcPts val="0"/>
              </a:spcAft>
              <a:buClr>
                <a:schemeClr val="dk1"/>
              </a:buClr>
              <a:buFont typeface="Arial"/>
              <a:buChar char="●"/>
              <a:defRPr sz="4300">
                <a:solidFill>
                  <a:schemeClr val="dk1"/>
                </a:solidFill>
              </a:defRPr>
            </a:lvl4pPr>
            <a:lvl5pPr indent="-290513" lvl="4" marL="2665413" rtl="0" algn="l">
              <a:spcBef>
                <a:spcPts val="2400"/>
              </a:spcBef>
              <a:spcAft>
                <a:spcPts val="0"/>
              </a:spcAft>
              <a:buClr>
                <a:schemeClr val="dk1"/>
              </a:buClr>
              <a:buFont typeface="Arial"/>
              <a:buChar char="●"/>
              <a:defRPr sz="4300">
                <a:solidFill>
                  <a:schemeClr val="dk1"/>
                </a:solidFill>
              </a:defRPr>
            </a:lvl5pPr>
            <a:lvl6pPr indent="-304393" lvl="5" marL="3123793" rtl="0" algn="l">
              <a:spcBef>
                <a:spcPts val="2400"/>
              </a:spcBef>
              <a:spcAft>
                <a:spcPts val="0"/>
              </a:spcAft>
              <a:buClr>
                <a:schemeClr val="dk1"/>
              </a:buClr>
              <a:buFont typeface="Arial"/>
              <a:buChar char="●"/>
              <a:defRPr sz="4300">
                <a:solidFill>
                  <a:schemeClr val="dk1"/>
                </a:solidFill>
              </a:defRPr>
            </a:lvl6pPr>
            <a:lvl7pPr indent="-304331" lvl="6" marL="3580931" rtl="0" algn="l">
              <a:spcBef>
                <a:spcPts val="2400"/>
              </a:spcBef>
              <a:spcAft>
                <a:spcPts val="0"/>
              </a:spcAft>
              <a:buClr>
                <a:schemeClr val="dk1"/>
              </a:buClr>
              <a:buFont typeface="Arial"/>
              <a:buChar char="●"/>
              <a:defRPr sz="4300">
                <a:solidFill>
                  <a:schemeClr val="dk1"/>
                </a:solidFill>
              </a:defRPr>
            </a:lvl7pPr>
            <a:lvl8pPr indent="-304274" lvl="7" marL="4038074" rtl="0" algn="l">
              <a:spcBef>
                <a:spcPts val="2400"/>
              </a:spcBef>
              <a:spcAft>
                <a:spcPts val="0"/>
              </a:spcAft>
              <a:buClr>
                <a:schemeClr val="dk1"/>
              </a:buClr>
              <a:buFont typeface="Arial"/>
              <a:buChar char="●"/>
              <a:defRPr sz="4300">
                <a:solidFill>
                  <a:schemeClr val="dk1"/>
                </a:solidFill>
              </a:defRPr>
            </a:lvl8pPr>
            <a:lvl9pPr indent="-304214" lvl="8" marL="4495214" rtl="0" algn="l">
              <a:spcBef>
                <a:spcPts val="2400"/>
              </a:spcBef>
              <a:spcAft>
                <a:spcPts val="0"/>
              </a:spcAft>
              <a:buClr>
                <a:schemeClr val="dk1"/>
              </a:buClr>
              <a:buFont typeface="Arial"/>
              <a:buChar char="●"/>
              <a:defRPr sz="4300">
                <a:solidFill>
                  <a:schemeClr val="dk1"/>
                </a:solidFil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woColTx">
  <p:cSld name="Title and two columns">
    <p:spTree>
      <p:nvGrpSpPr>
        <p:cNvPr id="14" name="Shape 14"/>
        <p:cNvGrpSpPr/>
        <p:nvPr/>
      </p:nvGrpSpPr>
      <p:grpSpPr>
        <a:xfrm>
          <a:off x="0" y="0"/>
          <a:ext cx="0" cy="0"/>
          <a:chOff x="0" y="0"/>
          <a:chExt cx="0" cy="0"/>
        </a:xfrm>
      </p:grpSpPr>
      <p:sp>
        <p:nvSpPr>
          <p:cNvPr id="15" name="Shape 15"/>
          <p:cNvSpPr txBox="1"/>
          <p:nvPr>
            <p:ph type="title"/>
          </p:nvPr>
        </p:nvSpPr>
        <p:spPr>
          <a:xfrm>
            <a:off x="457200" y="274638"/>
            <a:ext cx="8229600" cy="1143000"/>
          </a:xfrm>
          <a:prstGeom prst="rect">
            <a:avLst/>
          </a:prstGeom>
          <a:noFill/>
          <a:ln>
            <a:noFill/>
          </a:ln>
        </p:spPr>
        <p:txBody>
          <a:bodyPr anchorCtr="0" anchor="b" bIns="91425" lIns="91425" rIns="91425" wrap="square" tIns="91425"/>
          <a:lstStyle>
            <a:lvl1pPr lvl="0" rtl="0" algn="l">
              <a:spcBef>
                <a:spcPts val="0"/>
              </a:spcBef>
              <a:buSzPct val="100000"/>
              <a:buFont typeface="Arial"/>
              <a:buNone/>
              <a:defRPr b="1" sz="3600">
                <a:solidFill>
                  <a:schemeClr val="dk1"/>
                </a:solidFill>
                <a:latin typeface="Arial"/>
                <a:ea typeface="Arial"/>
                <a:cs typeface="Arial"/>
                <a:sym typeface="Arial"/>
              </a:defRPr>
            </a:lvl1pPr>
            <a:lvl2pPr lvl="1" rtl="0" algn="l">
              <a:spcBef>
                <a:spcPts val="0"/>
              </a:spcBef>
              <a:buSzPct val="100000"/>
              <a:buFont typeface="Arial"/>
              <a:buNone/>
              <a:defRPr b="1" sz="3600">
                <a:solidFill>
                  <a:schemeClr val="dk1"/>
                </a:solidFill>
                <a:latin typeface="Arial"/>
                <a:ea typeface="Arial"/>
                <a:cs typeface="Arial"/>
                <a:sym typeface="Arial"/>
              </a:defRPr>
            </a:lvl2pPr>
            <a:lvl3pPr lvl="2" rtl="0" algn="l">
              <a:spcBef>
                <a:spcPts val="0"/>
              </a:spcBef>
              <a:buSzPct val="100000"/>
              <a:buFont typeface="Arial"/>
              <a:buNone/>
              <a:defRPr b="1" sz="3600">
                <a:solidFill>
                  <a:schemeClr val="dk1"/>
                </a:solidFill>
                <a:latin typeface="Arial"/>
                <a:ea typeface="Arial"/>
                <a:cs typeface="Arial"/>
                <a:sym typeface="Arial"/>
              </a:defRPr>
            </a:lvl3pPr>
            <a:lvl4pPr lvl="3" rtl="0" algn="l">
              <a:spcBef>
                <a:spcPts val="0"/>
              </a:spcBef>
              <a:buSzPct val="100000"/>
              <a:buFont typeface="Arial"/>
              <a:buNone/>
              <a:defRPr b="1" sz="3600">
                <a:solidFill>
                  <a:schemeClr val="dk1"/>
                </a:solidFill>
                <a:latin typeface="Arial"/>
                <a:ea typeface="Arial"/>
                <a:cs typeface="Arial"/>
                <a:sym typeface="Arial"/>
              </a:defRPr>
            </a:lvl4pPr>
            <a:lvl5pPr lvl="4" rtl="0" algn="l">
              <a:spcBef>
                <a:spcPts val="0"/>
              </a:spcBef>
              <a:buSzPct val="100000"/>
              <a:buFont typeface="Arial"/>
              <a:buNone/>
              <a:defRPr b="1" sz="3600">
                <a:solidFill>
                  <a:schemeClr val="dk1"/>
                </a:solidFill>
                <a:latin typeface="Arial"/>
                <a:ea typeface="Arial"/>
                <a:cs typeface="Arial"/>
                <a:sym typeface="Arial"/>
              </a:defRPr>
            </a:lvl5pPr>
            <a:lvl6pPr lvl="5" rtl="0" algn="l">
              <a:spcBef>
                <a:spcPts val="0"/>
              </a:spcBef>
              <a:buSzPct val="100000"/>
              <a:buFont typeface="Arial"/>
              <a:buNone/>
              <a:defRPr b="1" sz="3600">
                <a:solidFill>
                  <a:schemeClr val="dk1"/>
                </a:solidFill>
                <a:latin typeface="Arial"/>
                <a:ea typeface="Arial"/>
                <a:cs typeface="Arial"/>
                <a:sym typeface="Arial"/>
              </a:defRPr>
            </a:lvl6pPr>
            <a:lvl7pPr lvl="6" rtl="0" algn="l">
              <a:spcBef>
                <a:spcPts val="0"/>
              </a:spcBef>
              <a:buSzPct val="100000"/>
              <a:buFont typeface="Arial"/>
              <a:buNone/>
              <a:defRPr b="1" sz="3600">
                <a:solidFill>
                  <a:schemeClr val="dk1"/>
                </a:solidFill>
                <a:latin typeface="Arial"/>
                <a:ea typeface="Arial"/>
                <a:cs typeface="Arial"/>
                <a:sym typeface="Arial"/>
              </a:defRPr>
            </a:lvl7pPr>
            <a:lvl8pPr lvl="7" rtl="0" algn="l">
              <a:spcBef>
                <a:spcPts val="0"/>
              </a:spcBef>
              <a:buSzPct val="100000"/>
              <a:buFont typeface="Arial"/>
              <a:buNone/>
              <a:defRPr b="1" sz="3600">
                <a:solidFill>
                  <a:schemeClr val="dk1"/>
                </a:solidFill>
                <a:latin typeface="Arial"/>
                <a:ea typeface="Arial"/>
                <a:cs typeface="Arial"/>
                <a:sym typeface="Arial"/>
              </a:defRPr>
            </a:lvl8pPr>
            <a:lvl9pPr lvl="8" rtl="0" algn="l">
              <a:spcBef>
                <a:spcPts val="0"/>
              </a:spcBef>
              <a:buSzPct val="100000"/>
              <a:buFont typeface="Arial"/>
              <a:buNone/>
              <a:defRPr b="1" sz="3600">
                <a:solidFill>
                  <a:schemeClr val="dk1"/>
                </a:solidFill>
                <a:latin typeface="Arial"/>
                <a:ea typeface="Arial"/>
                <a:cs typeface="Arial"/>
                <a:sym typeface="Arial"/>
              </a:defRPr>
            </a:lvl9pPr>
          </a:lstStyle>
          <a:p/>
        </p:txBody>
      </p:sp>
      <p:sp>
        <p:nvSpPr>
          <p:cNvPr id="16" name="Shape 16"/>
          <p:cNvSpPr txBox="1"/>
          <p:nvPr>
            <p:ph idx="1" type="body"/>
          </p:nvPr>
        </p:nvSpPr>
        <p:spPr>
          <a:xfrm>
            <a:off x="457200" y="1600200"/>
            <a:ext cx="3994526" cy="4967574"/>
          </a:xfrm>
          <a:prstGeom prst="rect">
            <a:avLst/>
          </a:prstGeom>
          <a:noFill/>
          <a:ln>
            <a:noFill/>
          </a:ln>
        </p:spPr>
        <p:txBody>
          <a:bodyPr anchorCtr="0" anchor="t" bIns="91425" lIns="91425" rIns="91425" wrap="square"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sz="1800"/>
            </a:lvl5pPr>
            <a:lvl6pPr lvl="5" rtl="0">
              <a:spcBef>
                <a:spcPts val="0"/>
              </a:spcBef>
              <a:defRPr sz="1800"/>
            </a:lvl6pPr>
            <a:lvl7pPr lvl="6" rtl="0">
              <a:spcBef>
                <a:spcPts val="0"/>
              </a:spcBef>
              <a:defRPr sz="1800"/>
            </a:lvl7pPr>
            <a:lvl8pPr lvl="7" rtl="0">
              <a:spcBef>
                <a:spcPts val="0"/>
              </a:spcBef>
              <a:defRPr sz="1800"/>
            </a:lvl8pPr>
            <a:lvl9pPr lvl="8" rtl="0">
              <a:spcBef>
                <a:spcPts val="0"/>
              </a:spcBef>
              <a:defRPr sz="1800"/>
            </a:lvl9pPr>
          </a:lstStyle>
          <a:p/>
        </p:txBody>
      </p:sp>
      <p:sp>
        <p:nvSpPr>
          <p:cNvPr id="17" name="Shape 17"/>
          <p:cNvSpPr txBox="1"/>
          <p:nvPr>
            <p:ph idx="2" type="body"/>
          </p:nvPr>
        </p:nvSpPr>
        <p:spPr>
          <a:xfrm>
            <a:off x="4692274" y="1600200"/>
            <a:ext cx="3994526" cy="4967574"/>
          </a:xfrm>
          <a:prstGeom prst="rect">
            <a:avLst/>
          </a:prstGeom>
          <a:noFill/>
          <a:ln>
            <a:noFill/>
          </a:ln>
        </p:spPr>
        <p:txBody>
          <a:bodyPr anchorCtr="0" anchor="t" bIns="91425" lIns="91425" rIns="91425" wrap="square"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sz="1800"/>
            </a:lvl5pPr>
            <a:lvl6pPr lvl="5" rtl="0">
              <a:spcBef>
                <a:spcPts val="0"/>
              </a:spcBef>
              <a:defRPr sz="1800"/>
            </a:lvl6pPr>
            <a:lvl7pPr lvl="6" rtl="0">
              <a:spcBef>
                <a:spcPts val="0"/>
              </a:spcBef>
              <a:defRPr sz="1800"/>
            </a:lvl7pPr>
            <a:lvl8pPr lvl="7" rtl="0">
              <a:spcBef>
                <a:spcPts val="0"/>
              </a:spcBef>
              <a:defRPr sz="1800"/>
            </a:lvl8pPr>
            <a:lvl9pPr lvl="8" rtl="0">
              <a:spcBef>
                <a:spcPts val="0"/>
              </a:spcBef>
              <a:defRPr sz="18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Only">
  <p:cSld name="Title only">
    <p:spTree>
      <p:nvGrpSpPr>
        <p:cNvPr id="18" name="Shape 18"/>
        <p:cNvGrpSpPr/>
        <p:nvPr/>
      </p:nvGrpSpPr>
      <p:grpSpPr>
        <a:xfrm>
          <a:off x="0" y="0"/>
          <a:ext cx="0" cy="0"/>
          <a:chOff x="0" y="0"/>
          <a:chExt cx="0" cy="0"/>
        </a:xfrm>
      </p:grpSpPr>
      <p:sp>
        <p:nvSpPr>
          <p:cNvPr id="19" name="Shape 19"/>
          <p:cNvSpPr txBox="1"/>
          <p:nvPr>
            <p:ph type="title"/>
          </p:nvPr>
        </p:nvSpPr>
        <p:spPr>
          <a:xfrm>
            <a:off x="457200" y="274638"/>
            <a:ext cx="8229600" cy="1143000"/>
          </a:xfrm>
          <a:prstGeom prst="rect">
            <a:avLst/>
          </a:prstGeom>
          <a:noFill/>
          <a:ln>
            <a:noFill/>
          </a:ln>
        </p:spPr>
        <p:txBody>
          <a:bodyPr anchorCtr="0" anchor="b" bIns="91425" lIns="91425" rIns="91425" wrap="square" tIns="91425"/>
          <a:lstStyle>
            <a:lvl1pPr lvl="0" rtl="0" algn="l">
              <a:spcBef>
                <a:spcPts val="0"/>
              </a:spcBef>
              <a:buSzPct val="100000"/>
              <a:buFont typeface="Arial"/>
              <a:buNone/>
              <a:defRPr b="1" sz="3600">
                <a:solidFill>
                  <a:schemeClr val="dk1"/>
                </a:solidFill>
                <a:latin typeface="Arial"/>
                <a:ea typeface="Arial"/>
                <a:cs typeface="Arial"/>
                <a:sym typeface="Arial"/>
              </a:defRPr>
            </a:lvl1pPr>
            <a:lvl2pPr lvl="1" rtl="0" algn="l">
              <a:spcBef>
                <a:spcPts val="0"/>
              </a:spcBef>
              <a:buSzPct val="100000"/>
              <a:buFont typeface="Arial"/>
              <a:buNone/>
              <a:defRPr b="1" sz="3600">
                <a:solidFill>
                  <a:schemeClr val="dk1"/>
                </a:solidFill>
                <a:latin typeface="Arial"/>
                <a:ea typeface="Arial"/>
                <a:cs typeface="Arial"/>
                <a:sym typeface="Arial"/>
              </a:defRPr>
            </a:lvl2pPr>
            <a:lvl3pPr lvl="2" rtl="0" algn="l">
              <a:spcBef>
                <a:spcPts val="0"/>
              </a:spcBef>
              <a:buSzPct val="100000"/>
              <a:buFont typeface="Arial"/>
              <a:buNone/>
              <a:defRPr b="1" sz="3600">
                <a:solidFill>
                  <a:schemeClr val="dk1"/>
                </a:solidFill>
                <a:latin typeface="Arial"/>
                <a:ea typeface="Arial"/>
                <a:cs typeface="Arial"/>
                <a:sym typeface="Arial"/>
              </a:defRPr>
            </a:lvl3pPr>
            <a:lvl4pPr lvl="3" rtl="0" algn="l">
              <a:spcBef>
                <a:spcPts val="0"/>
              </a:spcBef>
              <a:buSzPct val="100000"/>
              <a:buFont typeface="Arial"/>
              <a:buNone/>
              <a:defRPr b="1" sz="3600">
                <a:solidFill>
                  <a:schemeClr val="dk1"/>
                </a:solidFill>
                <a:latin typeface="Arial"/>
                <a:ea typeface="Arial"/>
                <a:cs typeface="Arial"/>
                <a:sym typeface="Arial"/>
              </a:defRPr>
            </a:lvl4pPr>
            <a:lvl5pPr lvl="4" rtl="0" algn="l">
              <a:spcBef>
                <a:spcPts val="0"/>
              </a:spcBef>
              <a:buSzPct val="100000"/>
              <a:buFont typeface="Arial"/>
              <a:buNone/>
              <a:defRPr b="1" sz="3600">
                <a:solidFill>
                  <a:schemeClr val="dk1"/>
                </a:solidFill>
                <a:latin typeface="Arial"/>
                <a:ea typeface="Arial"/>
                <a:cs typeface="Arial"/>
                <a:sym typeface="Arial"/>
              </a:defRPr>
            </a:lvl5pPr>
            <a:lvl6pPr lvl="5" rtl="0" algn="l">
              <a:spcBef>
                <a:spcPts val="0"/>
              </a:spcBef>
              <a:buSzPct val="100000"/>
              <a:buFont typeface="Arial"/>
              <a:buNone/>
              <a:defRPr b="1" sz="3600">
                <a:solidFill>
                  <a:schemeClr val="dk1"/>
                </a:solidFill>
                <a:latin typeface="Arial"/>
                <a:ea typeface="Arial"/>
                <a:cs typeface="Arial"/>
                <a:sym typeface="Arial"/>
              </a:defRPr>
            </a:lvl6pPr>
            <a:lvl7pPr lvl="6" rtl="0" algn="l">
              <a:spcBef>
                <a:spcPts val="0"/>
              </a:spcBef>
              <a:buSzPct val="100000"/>
              <a:buFont typeface="Arial"/>
              <a:buNone/>
              <a:defRPr b="1" sz="3600">
                <a:solidFill>
                  <a:schemeClr val="dk1"/>
                </a:solidFill>
                <a:latin typeface="Arial"/>
                <a:ea typeface="Arial"/>
                <a:cs typeface="Arial"/>
                <a:sym typeface="Arial"/>
              </a:defRPr>
            </a:lvl7pPr>
            <a:lvl8pPr lvl="7" rtl="0" algn="l">
              <a:spcBef>
                <a:spcPts val="0"/>
              </a:spcBef>
              <a:buSzPct val="100000"/>
              <a:buFont typeface="Arial"/>
              <a:buNone/>
              <a:defRPr b="1" sz="3600">
                <a:solidFill>
                  <a:schemeClr val="dk1"/>
                </a:solidFill>
                <a:latin typeface="Arial"/>
                <a:ea typeface="Arial"/>
                <a:cs typeface="Arial"/>
                <a:sym typeface="Arial"/>
              </a:defRPr>
            </a:lvl8pPr>
            <a:lvl9pPr lvl="8" rtl="0" algn="l">
              <a:spcBef>
                <a:spcPts val="0"/>
              </a:spcBef>
              <a:buSzPct val="100000"/>
              <a:buFont typeface="Arial"/>
              <a:buNone/>
              <a:defRPr b="1" sz="3600">
                <a:solidFill>
                  <a:schemeClr val="dk1"/>
                </a:solidFill>
                <a:latin typeface="Arial"/>
                <a:ea typeface="Arial"/>
                <a:cs typeface="Arial"/>
                <a:sym typeface="Aria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Caption">
    <p:spTree>
      <p:nvGrpSpPr>
        <p:cNvPr id="20" name="Shape 20"/>
        <p:cNvGrpSpPr/>
        <p:nvPr/>
      </p:nvGrpSpPr>
      <p:grpSpPr>
        <a:xfrm>
          <a:off x="0" y="0"/>
          <a:ext cx="0" cy="0"/>
          <a:chOff x="0" y="0"/>
          <a:chExt cx="0" cy="0"/>
        </a:xfrm>
      </p:grpSpPr>
      <p:sp>
        <p:nvSpPr>
          <p:cNvPr id="21" name="Shape 21"/>
          <p:cNvSpPr txBox="1"/>
          <p:nvPr>
            <p:ph idx="1" type="body"/>
          </p:nvPr>
        </p:nvSpPr>
        <p:spPr>
          <a:xfrm>
            <a:off x="457200" y="5875079"/>
            <a:ext cx="8229600" cy="692694"/>
          </a:xfrm>
          <a:prstGeom prst="rect">
            <a:avLst/>
          </a:prstGeom>
          <a:noFill/>
          <a:ln>
            <a:noFill/>
          </a:ln>
        </p:spPr>
        <p:txBody>
          <a:bodyPr anchorCtr="0" anchor="t" bIns="91425" lIns="91425" rIns="91425" wrap="square" tIns="91425"/>
          <a:lstStyle>
            <a:lvl1pPr lvl="0" rtl="0" algn="ctr">
              <a:lnSpc>
                <a:spcPct val="100000"/>
              </a:lnSpc>
              <a:spcBef>
                <a:spcPts val="360"/>
              </a:spcBef>
              <a:spcAft>
                <a:spcPts val="0"/>
              </a:spcAft>
              <a:buClr>
                <a:schemeClr val="dk1"/>
              </a:buClr>
              <a:buSzPct val="100000"/>
              <a:buFont typeface="Arial"/>
              <a:buChar char="●"/>
              <a:defRPr sz="1800">
                <a:solidFill>
                  <a:schemeClr val="dk1"/>
                </a:solidFill>
              </a:defRPr>
            </a:lvl1pPr>
            <a:lvl2pPr lvl="1" rtl="0" algn="ctr">
              <a:lnSpc>
                <a:spcPct val="100000"/>
              </a:lnSpc>
              <a:spcBef>
                <a:spcPts val="360"/>
              </a:spcBef>
              <a:spcAft>
                <a:spcPts val="0"/>
              </a:spcAft>
              <a:buClr>
                <a:schemeClr val="dk1"/>
              </a:buClr>
              <a:buSzPct val="100000"/>
              <a:buFont typeface="Courier New"/>
              <a:buChar char="o"/>
              <a:defRPr sz="1800">
                <a:solidFill>
                  <a:schemeClr val="dk1"/>
                </a:solidFill>
              </a:defRPr>
            </a:lvl2pPr>
            <a:lvl3pPr lvl="2" rtl="0" algn="ctr">
              <a:lnSpc>
                <a:spcPct val="100000"/>
              </a:lnSpc>
              <a:spcBef>
                <a:spcPts val="360"/>
              </a:spcBef>
              <a:spcAft>
                <a:spcPts val="0"/>
              </a:spcAft>
              <a:buClr>
                <a:schemeClr val="dk1"/>
              </a:buClr>
              <a:buSzPct val="100000"/>
              <a:buFont typeface="Wingdings"/>
              <a:buChar char="§"/>
              <a:defRPr sz="1800">
                <a:solidFill>
                  <a:schemeClr val="dk1"/>
                </a:solidFill>
              </a:defRPr>
            </a:lvl3pPr>
            <a:lvl4pPr lvl="3" rtl="0" algn="ctr">
              <a:lnSpc>
                <a:spcPct val="100000"/>
              </a:lnSpc>
              <a:spcBef>
                <a:spcPts val="360"/>
              </a:spcBef>
              <a:spcAft>
                <a:spcPts val="0"/>
              </a:spcAft>
              <a:buClr>
                <a:schemeClr val="dk1"/>
              </a:buClr>
              <a:buSzPct val="100000"/>
              <a:buFont typeface="Arial"/>
              <a:buChar char="●"/>
              <a:defRPr sz="1800">
                <a:solidFill>
                  <a:schemeClr val="dk1"/>
                </a:solidFill>
              </a:defRPr>
            </a:lvl4pPr>
            <a:lvl5pPr lvl="4" rtl="0" algn="ctr">
              <a:lnSpc>
                <a:spcPct val="100000"/>
              </a:lnSpc>
              <a:spcBef>
                <a:spcPts val="360"/>
              </a:spcBef>
              <a:spcAft>
                <a:spcPts val="0"/>
              </a:spcAft>
              <a:buClr>
                <a:schemeClr val="dk1"/>
              </a:buClr>
              <a:buSzPct val="100000"/>
              <a:buFont typeface="Courier New"/>
              <a:buChar char="o"/>
              <a:defRPr sz="1800">
                <a:solidFill>
                  <a:schemeClr val="dk1"/>
                </a:solidFill>
              </a:defRPr>
            </a:lvl5pPr>
            <a:lvl6pPr lvl="5" rtl="0" algn="ctr">
              <a:lnSpc>
                <a:spcPct val="100000"/>
              </a:lnSpc>
              <a:spcBef>
                <a:spcPts val="360"/>
              </a:spcBef>
              <a:spcAft>
                <a:spcPts val="0"/>
              </a:spcAft>
              <a:buClr>
                <a:schemeClr val="dk1"/>
              </a:buClr>
              <a:buSzPct val="100000"/>
              <a:buFont typeface="Wingdings"/>
              <a:buChar char="§"/>
              <a:defRPr sz="1800">
                <a:solidFill>
                  <a:schemeClr val="dk1"/>
                </a:solidFill>
              </a:defRPr>
            </a:lvl6pPr>
            <a:lvl7pPr lvl="6" rtl="0" algn="ctr">
              <a:lnSpc>
                <a:spcPct val="100000"/>
              </a:lnSpc>
              <a:spcBef>
                <a:spcPts val="360"/>
              </a:spcBef>
              <a:spcAft>
                <a:spcPts val="0"/>
              </a:spcAft>
              <a:buClr>
                <a:schemeClr val="dk1"/>
              </a:buClr>
              <a:buSzPct val="100000"/>
              <a:buFont typeface="Arial"/>
              <a:buChar char="●"/>
              <a:defRPr sz="1800">
                <a:solidFill>
                  <a:schemeClr val="dk1"/>
                </a:solidFill>
              </a:defRPr>
            </a:lvl7pPr>
            <a:lvl8pPr lvl="7" rtl="0" algn="ctr">
              <a:lnSpc>
                <a:spcPct val="100000"/>
              </a:lnSpc>
              <a:spcBef>
                <a:spcPts val="360"/>
              </a:spcBef>
              <a:spcAft>
                <a:spcPts val="0"/>
              </a:spcAft>
              <a:buClr>
                <a:schemeClr val="dk1"/>
              </a:buClr>
              <a:buSzPct val="100000"/>
              <a:buFont typeface="Courier New"/>
              <a:buChar char="o"/>
              <a:defRPr sz="1800">
                <a:solidFill>
                  <a:schemeClr val="dk1"/>
                </a:solidFill>
              </a:defRPr>
            </a:lvl8pPr>
            <a:lvl9pPr lvl="8" rtl="0" algn="ctr">
              <a:lnSpc>
                <a:spcPct val="100000"/>
              </a:lnSpc>
              <a:spcBef>
                <a:spcPts val="360"/>
              </a:spcBef>
              <a:spcAft>
                <a:spcPts val="0"/>
              </a:spcAft>
              <a:buClr>
                <a:schemeClr val="dk1"/>
              </a:buClr>
              <a:buSzPct val="100000"/>
              <a:buFont typeface="Wingdings"/>
              <a:buChar char="§"/>
              <a:defRPr sz="1800">
                <a:solidFill>
                  <a:schemeClr val="dk1"/>
                </a:solidFil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blank">
  <p:cSld name="Blank">
    <p:spTree>
      <p:nvGrpSpPr>
        <p:cNvPr id="22" name="Shape 22"/>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
  <p:cSld name="Title slide">
    <p:spTree>
      <p:nvGrpSpPr>
        <p:cNvPr id="26" name="Shape 26"/>
        <p:cNvGrpSpPr/>
        <p:nvPr/>
      </p:nvGrpSpPr>
      <p:grpSpPr>
        <a:xfrm>
          <a:off x="0" y="0"/>
          <a:ext cx="0" cy="0"/>
          <a:chOff x="0" y="0"/>
          <a:chExt cx="0" cy="0"/>
        </a:xfrm>
      </p:grpSpPr>
      <p:sp>
        <p:nvSpPr>
          <p:cNvPr id="27" name="Shape 27"/>
          <p:cNvSpPr txBox="1"/>
          <p:nvPr>
            <p:ph type="ctrTitle"/>
          </p:nvPr>
        </p:nvSpPr>
        <p:spPr>
          <a:xfrm>
            <a:off x="685354" y="2130850"/>
            <a:ext cx="7773293" cy="1470049"/>
          </a:xfrm>
          <a:prstGeom prst="rect">
            <a:avLst/>
          </a:prstGeom>
          <a:noFill/>
          <a:ln>
            <a:noFill/>
          </a:ln>
        </p:spPr>
        <p:txBody>
          <a:bodyPr anchorCtr="0" anchor="ctr" bIns="91425" lIns="91425" rIns="91425" wrap="square" tIns="91425"/>
          <a:lstStyle>
            <a:lvl1pPr indent="0" lvl="0" marL="0" marR="0" rtl="0" algn="ctr">
              <a:spcBef>
                <a:spcPts val="0"/>
              </a:spcBef>
              <a:spcAft>
                <a:spcPts val="0"/>
              </a:spcAft>
              <a:defRPr b="0" i="0" sz="8400" u="none" cap="none" strike="noStrike">
                <a:solidFill>
                  <a:schemeClr val="dk1"/>
                </a:solidFill>
                <a:latin typeface="Arial"/>
                <a:ea typeface="Arial"/>
                <a:cs typeface="Arial"/>
                <a:sym typeface="Arial"/>
              </a:defRPr>
            </a:lvl1pPr>
            <a:lvl2pPr indent="0" lvl="1" marL="0" marR="0" rtl="0" algn="ctr">
              <a:spcBef>
                <a:spcPts val="0"/>
              </a:spcBef>
              <a:spcAft>
                <a:spcPts val="0"/>
              </a:spcAft>
              <a:defRPr b="0" i="0" sz="8400" u="none" cap="none" strike="noStrike">
                <a:solidFill>
                  <a:schemeClr val="dk1"/>
                </a:solidFill>
                <a:latin typeface="Arial"/>
                <a:ea typeface="Arial"/>
                <a:cs typeface="Arial"/>
                <a:sym typeface="Arial"/>
              </a:defRPr>
            </a:lvl2pPr>
            <a:lvl3pPr indent="0" lvl="2" marL="0" marR="0" rtl="0" algn="ctr">
              <a:spcBef>
                <a:spcPts val="0"/>
              </a:spcBef>
              <a:spcAft>
                <a:spcPts val="0"/>
              </a:spcAft>
              <a:defRPr b="0" i="0" sz="8400" u="none" cap="none" strike="noStrike">
                <a:solidFill>
                  <a:schemeClr val="dk1"/>
                </a:solidFill>
                <a:latin typeface="Arial"/>
                <a:ea typeface="Arial"/>
                <a:cs typeface="Arial"/>
                <a:sym typeface="Arial"/>
              </a:defRPr>
            </a:lvl3pPr>
            <a:lvl4pPr indent="0" lvl="3" marL="0" marR="0" rtl="0" algn="ctr">
              <a:spcBef>
                <a:spcPts val="0"/>
              </a:spcBef>
              <a:spcAft>
                <a:spcPts val="0"/>
              </a:spcAft>
              <a:defRPr b="0" i="0" sz="8400" u="none" cap="none" strike="noStrike">
                <a:solidFill>
                  <a:schemeClr val="dk1"/>
                </a:solidFill>
                <a:latin typeface="Arial"/>
                <a:ea typeface="Arial"/>
                <a:cs typeface="Arial"/>
                <a:sym typeface="Arial"/>
              </a:defRPr>
            </a:lvl4pPr>
            <a:lvl5pPr indent="0" lvl="4" marL="0" marR="0" rtl="0" algn="ctr">
              <a:spcBef>
                <a:spcPts val="0"/>
              </a:spcBef>
              <a:spcAft>
                <a:spcPts val="0"/>
              </a:spcAft>
              <a:defRPr b="0" i="0" sz="8400" u="none" cap="none" strike="noStrike">
                <a:solidFill>
                  <a:schemeClr val="dk1"/>
                </a:solidFill>
                <a:latin typeface="Arial"/>
                <a:ea typeface="Arial"/>
                <a:cs typeface="Arial"/>
                <a:sym typeface="Arial"/>
              </a:defRPr>
            </a:lvl5pPr>
            <a:lvl6pPr indent="-12640" lvl="5" marL="457140" marR="0" rtl="0" algn="ctr">
              <a:spcBef>
                <a:spcPts val="0"/>
              </a:spcBef>
              <a:spcAft>
                <a:spcPts val="0"/>
              </a:spcAft>
              <a:defRPr b="0" i="0" sz="8400" u="none" cap="none" strike="noStrike">
                <a:solidFill>
                  <a:schemeClr val="dk1"/>
                </a:solidFill>
                <a:latin typeface="Arial"/>
                <a:ea typeface="Arial"/>
                <a:cs typeface="Arial"/>
                <a:sym typeface="Arial"/>
              </a:defRPr>
            </a:lvl6pPr>
            <a:lvl7pPr indent="-12580" lvl="6" marL="914280" marR="0" rtl="0" algn="ctr">
              <a:spcBef>
                <a:spcPts val="0"/>
              </a:spcBef>
              <a:spcAft>
                <a:spcPts val="0"/>
              </a:spcAft>
              <a:defRPr b="0" i="0" sz="8400" u="none" cap="none" strike="noStrike">
                <a:solidFill>
                  <a:schemeClr val="dk1"/>
                </a:solidFill>
                <a:latin typeface="Arial"/>
                <a:ea typeface="Arial"/>
                <a:cs typeface="Arial"/>
                <a:sym typeface="Arial"/>
              </a:defRPr>
            </a:lvl7pPr>
            <a:lvl8pPr indent="-12521" lvl="7" marL="1371421" marR="0" rtl="0" algn="ctr">
              <a:spcBef>
                <a:spcPts val="0"/>
              </a:spcBef>
              <a:spcAft>
                <a:spcPts val="0"/>
              </a:spcAft>
              <a:defRPr b="0" i="0" sz="8400" u="none" cap="none" strike="noStrike">
                <a:solidFill>
                  <a:schemeClr val="dk1"/>
                </a:solidFill>
                <a:latin typeface="Arial"/>
                <a:ea typeface="Arial"/>
                <a:cs typeface="Arial"/>
                <a:sym typeface="Arial"/>
              </a:defRPr>
            </a:lvl8pPr>
            <a:lvl9pPr indent="-12462" lvl="8" marL="1828562" marR="0" rtl="0" algn="ctr">
              <a:spcBef>
                <a:spcPts val="0"/>
              </a:spcBef>
              <a:spcAft>
                <a:spcPts val="0"/>
              </a:spcAft>
              <a:defRPr b="0" i="0" sz="8400" u="none" cap="none" strike="noStrike">
                <a:solidFill>
                  <a:schemeClr val="dk1"/>
                </a:solidFill>
                <a:latin typeface="Arial"/>
                <a:ea typeface="Arial"/>
                <a:cs typeface="Arial"/>
                <a:sym typeface="Arial"/>
              </a:defRPr>
            </a:lvl9pPr>
          </a:lstStyle>
          <a:p/>
        </p:txBody>
      </p:sp>
      <p:sp>
        <p:nvSpPr>
          <p:cNvPr id="28" name="Shape 28"/>
          <p:cNvSpPr txBox="1"/>
          <p:nvPr>
            <p:ph idx="1" type="subTitle"/>
          </p:nvPr>
        </p:nvSpPr>
        <p:spPr>
          <a:xfrm>
            <a:off x="1371826" y="3886649"/>
            <a:ext cx="6400354" cy="1752451"/>
          </a:xfrm>
          <a:prstGeom prst="rect">
            <a:avLst/>
          </a:prstGeom>
          <a:noFill/>
          <a:ln>
            <a:noFill/>
          </a:ln>
        </p:spPr>
        <p:txBody>
          <a:bodyPr anchorCtr="0" anchor="ctr" bIns="91425" lIns="91425" rIns="91425" wrap="square" tIns="91425"/>
          <a:lstStyle>
            <a:lvl1pPr indent="0" lvl="0" marL="0" marR="0" rtl="0" algn="ctr">
              <a:spcBef>
                <a:spcPts val="2400"/>
              </a:spcBef>
              <a:spcAft>
                <a:spcPts val="0"/>
              </a:spcAft>
              <a:buClr>
                <a:schemeClr val="dk1"/>
              </a:buClr>
              <a:buFont typeface="Arial"/>
              <a:buNone/>
              <a:defRPr b="0" i="0" sz="4300" u="none" cap="none" strike="noStrike">
                <a:solidFill>
                  <a:schemeClr val="dk1"/>
                </a:solidFill>
                <a:latin typeface="Arial"/>
                <a:ea typeface="Arial"/>
                <a:cs typeface="Arial"/>
                <a:sym typeface="Arial"/>
              </a:defRPr>
            </a:lvl1pPr>
            <a:lvl2pPr indent="-12640" lvl="1" marL="457140" marR="0" rtl="0" algn="ctr">
              <a:spcBef>
                <a:spcPts val="2400"/>
              </a:spcBef>
              <a:spcAft>
                <a:spcPts val="0"/>
              </a:spcAft>
              <a:buClr>
                <a:schemeClr val="dk1"/>
              </a:buClr>
              <a:buFont typeface="Arial"/>
              <a:buNone/>
              <a:defRPr b="0" i="0" sz="4300" u="none" cap="none" strike="noStrike">
                <a:solidFill>
                  <a:schemeClr val="dk1"/>
                </a:solidFill>
                <a:latin typeface="Arial"/>
                <a:ea typeface="Arial"/>
                <a:cs typeface="Arial"/>
                <a:sym typeface="Arial"/>
              </a:defRPr>
            </a:lvl2pPr>
            <a:lvl3pPr indent="-12580" lvl="2" marL="914280" marR="0" rtl="0" algn="ctr">
              <a:spcBef>
                <a:spcPts val="2400"/>
              </a:spcBef>
              <a:spcAft>
                <a:spcPts val="0"/>
              </a:spcAft>
              <a:buClr>
                <a:schemeClr val="dk1"/>
              </a:buClr>
              <a:buFont typeface="Arial"/>
              <a:buNone/>
              <a:defRPr b="0" i="0" sz="4300" u="none" cap="none" strike="noStrike">
                <a:solidFill>
                  <a:schemeClr val="dk1"/>
                </a:solidFill>
                <a:latin typeface="Arial"/>
                <a:ea typeface="Arial"/>
                <a:cs typeface="Arial"/>
                <a:sym typeface="Arial"/>
              </a:defRPr>
            </a:lvl3pPr>
            <a:lvl4pPr indent="-12521" lvl="3" marL="1371421" marR="0" rtl="0" algn="ctr">
              <a:spcBef>
                <a:spcPts val="2400"/>
              </a:spcBef>
              <a:spcAft>
                <a:spcPts val="0"/>
              </a:spcAft>
              <a:buClr>
                <a:schemeClr val="dk1"/>
              </a:buClr>
              <a:buFont typeface="Arial"/>
              <a:buNone/>
              <a:defRPr b="0" i="0" sz="4300" u="none" cap="none" strike="noStrike">
                <a:solidFill>
                  <a:schemeClr val="dk1"/>
                </a:solidFill>
                <a:latin typeface="Arial"/>
                <a:ea typeface="Arial"/>
                <a:cs typeface="Arial"/>
                <a:sym typeface="Arial"/>
              </a:defRPr>
            </a:lvl4pPr>
            <a:lvl5pPr indent="-12462" lvl="4" marL="1828562" marR="0" rtl="0" algn="ctr">
              <a:spcBef>
                <a:spcPts val="2400"/>
              </a:spcBef>
              <a:spcAft>
                <a:spcPts val="0"/>
              </a:spcAft>
              <a:buClr>
                <a:schemeClr val="dk1"/>
              </a:buClr>
              <a:buFont typeface="Arial"/>
              <a:buNone/>
              <a:defRPr b="0" i="0" sz="4300" u="none" cap="none" strike="noStrike">
                <a:solidFill>
                  <a:schemeClr val="dk1"/>
                </a:solidFill>
                <a:latin typeface="Arial"/>
                <a:ea typeface="Arial"/>
                <a:cs typeface="Arial"/>
                <a:sym typeface="Arial"/>
              </a:defRPr>
            </a:lvl5pPr>
            <a:lvl6pPr indent="-12401" lvl="5" marL="2285702" marR="0" rtl="0" algn="ctr">
              <a:spcBef>
                <a:spcPts val="2400"/>
              </a:spcBef>
              <a:spcAft>
                <a:spcPts val="0"/>
              </a:spcAft>
              <a:buClr>
                <a:schemeClr val="dk1"/>
              </a:buClr>
              <a:buFont typeface="Arial"/>
              <a:buNone/>
              <a:defRPr b="0" i="0" sz="4300" u="none" cap="none" strike="noStrike">
                <a:solidFill>
                  <a:schemeClr val="dk1"/>
                </a:solidFill>
                <a:latin typeface="Arial"/>
                <a:ea typeface="Arial"/>
                <a:cs typeface="Arial"/>
                <a:sym typeface="Arial"/>
              </a:defRPr>
            </a:lvl6pPr>
            <a:lvl7pPr indent="-12339" lvl="6" marL="2742840" marR="0" rtl="0" algn="ctr">
              <a:spcBef>
                <a:spcPts val="2400"/>
              </a:spcBef>
              <a:spcAft>
                <a:spcPts val="0"/>
              </a:spcAft>
              <a:buClr>
                <a:schemeClr val="dk1"/>
              </a:buClr>
              <a:buFont typeface="Arial"/>
              <a:buNone/>
              <a:defRPr b="0" i="0" sz="4300" u="none" cap="none" strike="noStrike">
                <a:solidFill>
                  <a:schemeClr val="dk1"/>
                </a:solidFill>
                <a:latin typeface="Arial"/>
                <a:ea typeface="Arial"/>
                <a:cs typeface="Arial"/>
                <a:sym typeface="Arial"/>
              </a:defRPr>
            </a:lvl7pPr>
            <a:lvl8pPr indent="-12282" lvl="7" marL="3199982" marR="0" rtl="0" algn="ctr">
              <a:spcBef>
                <a:spcPts val="2400"/>
              </a:spcBef>
              <a:spcAft>
                <a:spcPts val="0"/>
              </a:spcAft>
              <a:buClr>
                <a:schemeClr val="dk1"/>
              </a:buClr>
              <a:buFont typeface="Arial"/>
              <a:buNone/>
              <a:defRPr b="0" i="0" sz="4300" u="none" cap="none" strike="noStrike">
                <a:solidFill>
                  <a:schemeClr val="dk1"/>
                </a:solidFill>
                <a:latin typeface="Arial"/>
                <a:ea typeface="Arial"/>
                <a:cs typeface="Arial"/>
                <a:sym typeface="Arial"/>
              </a:defRPr>
            </a:lvl8pPr>
            <a:lvl9pPr indent="-12224" lvl="8" marL="3657124" marR="0" rtl="0" algn="ctr">
              <a:spcBef>
                <a:spcPts val="2400"/>
              </a:spcBef>
              <a:spcAft>
                <a:spcPts val="0"/>
              </a:spcAft>
              <a:buClr>
                <a:schemeClr val="dk1"/>
              </a:buClr>
              <a:buFont typeface="Arial"/>
              <a:buNone/>
              <a:defRPr b="0" i="0" sz="43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obj">
  <p:cSld name="OBJECT">
    <p:spTree>
      <p:nvGrpSpPr>
        <p:cNvPr id="29" name="Shape 29"/>
        <p:cNvGrpSpPr/>
        <p:nvPr/>
      </p:nvGrpSpPr>
      <p:grpSpPr>
        <a:xfrm>
          <a:off x="0" y="0"/>
          <a:ext cx="0" cy="0"/>
          <a:chOff x="0" y="0"/>
          <a:chExt cx="0" cy="0"/>
        </a:xfrm>
      </p:grpSpPr>
      <p:sp>
        <p:nvSpPr>
          <p:cNvPr id="30" name="Shape 30"/>
          <p:cNvSpPr txBox="1"/>
          <p:nvPr>
            <p:ph type="title"/>
          </p:nvPr>
        </p:nvSpPr>
        <p:spPr>
          <a:xfrm>
            <a:off x="892969" y="178594"/>
            <a:ext cx="7358063" cy="1714500"/>
          </a:xfrm>
          <a:prstGeom prst="rect">
            <a:avLst/>
          </a:prstGeom>
          <a:noFill/>
          <a:ln>
            <a:noFill/>
          </a:ln>
        </p:spPr>
        <p:txBody>
          <a:bodyPr anchorCtr="0" anchor="ctr" bIns="91425" lIns="91425" rIns="91425" wrap="square" tIns="91425"/>
          <a:lstStyle>
            <a:lvl1pPr lvl="0" rtl="0" algn="ctr">
              <a:spcBef>
                <a:spcPts val="0"/>
              </a:spcBef>
              <a:spcAft>
                <a:spcPts val="0"/>
              </a:spcAft>
              <a:defRPr sz="8400">
                <a:solidFill>
                  <a:schemeClr val="dk1"/>
                </a:solidFill>
              </a:defRPr>
            </a:lvl1pPr>
            <a:lvl2pPr lvl="1" rtl="0" algn="ctr">
              <a:spcBef>
                <a:spcPts val="0"/>
              </a:spcBef>
              <a:spcAft>
                <a:spcPts val="0"/>
              </a:spcAft>
              <a:defRPr sz="8400">
                <a:solidFill>
                  <a:schemeClr val="dk1"/>
                </a:solidFill>
              </a:defRPr>
            </a:lvl2pPr>
            <a:lvl3pPr lvl="2" rtl="0" algn="ctr">
              <a:spcBef>
                <a:spcPts val="0"/>
              </a:spcBef>
              <a:spcAft>
                <a:spcPts val="0"/>
              </a:spcAft>
              <a:defRPr sz="8400">
                <a:solidFill>
                  <a:schemeClr val="dk1"/>
                </a:solidFill>
              </a:defRPr>
            </a:lvl3pPr>
            <a:lvl4pPr lvl="3" rtl="0" algn="ctr">
              <a:spcBef>
                <a:spcPts val="0"/>
              </a:spcBef>
              <a:spcAft>
                <a:spcPts val="0"/>
              </a:spcAft>
              <a:defRPr sz="8400">
                <a:solidFill>
                  <a:schemeClr val="dk1"/>
                </a:solidFill>
              </a:defRPr>
            </a:lvl4pPr>
            <a:lvl5pPr lvl="4" rtl="0" algn="ctr">
              <a:spcBef>
                <a:spcPts val="0"/>
              </a:spcBef>
              <a:spcAft>
                <a:spcPts val="0"/>
              </a:spcAft>
              <a:defRPr sz="8400">
                <a:solidFill>
                  <a:schemeClr val="dk1"/>
                </a:solidFill>
              </a:defRPr>
            </a:lvl5pPr>
            <a:lvl6pPr lvl="5" marL="457140" rtl="0" algn="ctr">
              <a:spcBef>
                <a:spcPts val="0"/>
              </a:spcBef>
              <a:spcAft>
                <a:spcPts val="0"/>
              </a:spcAft>
              <a:defRPr sz="8400">
                <a:solidFill>
                  <a:schemeClr val="dk1"/>
                </a:solidFill>
              </a:defRPr>
            </a:lvl6pPr>
            <a:lvl7pPr lvl="6" marL="914280" rtl="0" algn="ctr">
              <a:spcBef>
                <a:spcPts val="0"/>
              </a:spcBef>
              <a:spcAft>
                <a:spcPts val="0"/>
              </a:spcAft>
              <a:defRPr sz="8400">
                <a:solidFill>
                  <a:schemeClr val="dk1"/>
                </a:solidFill>
              </a:defRPr>
            </a:lvl7pPr>
            <a:lvl8pPr lvl="7" marL="1371421" rtl="0" algn="ctr">
              <a:spcBef>
                <a:spcPts val="0"/>
              </a:spcBef>
              <a:spcAft>
                <a:spcPts val="0"/>
              </a:spcAft>
              <a:defRPr sz="8400">
                <a:solidFill>
                  <a:schemeClr val="dk1"/>
                </a:solidFill>
              </a:defRPr>
            </a:lvl8pPr>
            <a:lvl9pPr lvl="8" marL="1828562" rtl="0" algn="ctr">
              <a:spcBef>
                <a:spcPts val="0"/>
              </a:spcBef>
              <a:spcAft>
                <a:spcPts val="0"/>
              </a:spcAft>
              <a:defRPr sz="8400">
                <a:solidFill>
                  <a:schemeClr val="dk1"/>
                </a:solidFill>
              </a:defRPr>
            </a:lvl9pPr>
          </a:lstStyle>
          <a:p/>
        </p:txBody>
      </p:sp>
      <p:sp>
        <p:nvSpPr>
          <p:cNvPr id="31" name="Shape 31"/>
          <p:cNvSpPr txBox="1"/>
          <p:nvPr>
            <p:ph idx="1" type="body"/>
          </p:nvPr>
        </p:nvSpPr>
        <p:spPr>
          <a:xfrm>
            <a:off x="892969" y="1946672"/>
            <a:ext cx="7358063" cy="4018359"/>
          </a:xfrm>
          <a:prstGeom prst="rect">
            <a:avLst/>
          </a:prstGeom>
          <a:noFill/>
          <a:ln>
            <a:noFill/>
          </a:ln>
        </p:spPr>
        <p:txBody>
          <a:bodyPr anchorCtr="0" anchor="ctr" bIns="91425" lIns="91425" rIns="91425" wrap="square" tIns="91425"/>
          <a:lstStyle>
            <a:lvl1pPr indent="-290513" lvl="0" marL="836613" rtl="0" algn="l">
              <a:spcBef>
                <a:spcPts val="2400"/>
              </a:spcBef>
              <a:spcAft>
                <a:spcPts val="0"/>
              </a:spcAft>
              <a:buClr>
                <a:schemeClr val="dk1"/>
              </a:buClr>
              <a:buFont typeface="Arial"/>
              <a:buChar char="●"/>
              <a:defRPr sz="4300">
                <a:solidFill>
                  <a:schemeClr val="dk1"/>
                </a:solidFill>
              </a:defRPr>
            </a:lvl1pPr>
            <a:lvl2pPr indent="-290513" lvl="1" marL="1281113" rtl="0" algn="l">
              <a:spcBef>
                <a:spcPts val="2400"/>
              </a:spcBef>
              <a:spcAft>
                <a:spcPts val="0"/>
              </a:spcAft>
              <a:buClr>
                <a:schemeClr val="dk1"/>
              </a:buClr>
              <a:buFont typeface="Arial"/>
              <a:buChar char="●"/>
              <a:defRPr sz="4300">
                <a:solidFill>
                  <a:schemeClr val="dk1"/>
                </a:solidFill>
              </a:defRPr>
            </a:lvl2pPr>
            <a:lvl3pPr indent="-290513" lvl="2" marL="1725613" rtl="0" algn="l">
              <a:spcBef>
                <a:spcPts val="2400"/>
              </a:spcBef>
              <a:spcAft>
                <a:spcPts val="0"/>
              </a:spcAft>
              <a:buClr>
                <a:schemeClr val="dk1"/>
              </a:buClr>
              <a:buFont typeface="Arial"/>
              <a:buChar char="●"/>
              <a:defRPr sz="4300">
                <a:solidFill>
                  <a:schemeClr val="dk1"/>
                </a:solidFill>
              </a:defRPr>
            </a:lvl3pPr>
            <a:lvl4pPr indent="-290513" lvl="3" marL="2170113" rtl="0" algn="l">
              <a:spcBef>
                <a:spcPts val="2400"/>
              </a:spcBef>
              <a:spcAft>
                <a:spcPts val="0"/>
              </a:spcAft>
              <a:buClr>
                <a:schemeClr val="dk1"/>
              </a:buClr>
              <a:buFont typeface="Arial"/>
              <a:buChar char="●"/>
              <a:defRPr sz="4300">
                <a:solidFill>
                  <a:schemeClr val="dk1"/>
                </a:solidFill>
              </a:defRPr>
            </a:lvl4pPr>
            <a:lvl5pPr indent="-290513" lvl="4" marL="2614613" rtl="0" algn="l">
              <a:spcBef>
                <a:spcPts val="2400"/>
              </a:spcBef>
              <a:spcAft>
                <a:spcPts val="0"/>
              </a:spcAft>
              <a:buClr>
                <a:schemeClr val="dk1"/>
              </a:buClr>
              <a:buFont typeface="Arial"/>
              <a:buChar char="●"/>
              <a:defRPr sz="4300">
                <a:solidFill>
                  <a:schemeClr val="dk1"/>
                </a:solidFill>
              </a:defRPr>
            </a:lvl5pPr>
            <a:lvl6pPr indent="-304399" lvl="5" marL="3072999" rtl="0" algn="l">
              <a:spcBef>
                <a:spcPts val="2400"/>
              </a:spcBef>
              <a:spcAft>
                <a:spcPts val="0"/>
              </a:spcAft>
              <a:buClr>
                <a:schemeClr val="dk1"/>
              </a:buClr>
              <a:buFont typeface="Arial"/>
              <a:buChar char="●"/>
              <a:defRPr sz="4300">
                <a:solidFill>
                  <a:schemeClr val="dk1"/>
                </a:solidFill>
              </a:defRPr>
            </a:lvl6pPr>
            <a:lvl7pPr indent="-304339" lvl="6" marL="3530139" rtl="0" algn="l">
              <a:spcBef>
                <a:spcPts val="2400"/>
              </a:spcBef>
              <a:spcAft>
                <a:spcPts val="0"/>
              </a:spcAft>
              <a:buClr>
                <a:schemeClr val="dk1"/>
              </a:buClr>
              <a:buFont typeface="Arial"/>
              <a:buChar char="●"/>
              <a:defRPr sz="4300">
                <a:solidFill>
                  <a:schemeClr val="dk1"/>
                </a:solidFill>
              </a:defRPr>
            </a:lvl7pPr>
            <a:lvl8pPr indent="-304281" lvl="7" marL="3987281" rtl="0" algn="l">
              <a:spcBef>
                <a:spcPts val="2400"/>
              </a:spcBef>
              <a:spcAft>
                <a:spcPts val="0"/>
              </a:spcAft>
              <a:buClr>
                <a:schemeClr val="dk1"/>
              </a:buClr>
              <a:buFont typeface="Arial"/>
              <a:buChar char="●"/>
              <a:defRPr sz="4300">
                <a:solidFill>
                  <a:schemeClr val="dk1"/>
                </a:solidFill>
              </a:defRPr>
            </a:lvl8pPr>
            <a:lvl9pPr indent="-304220" lvl="8" marL="4444420" rtl="0" algn="l">
              <a:spcBef>
                <a:spcPts val="2400"/>
              </a:spcBef>
              <a:spcAft>
                <a:spcPts val="0"/>
              </a:spcAft>
              <a:buClr>
                <a:schemeClr val="dk1"/>
              </a:buClr>
              <a:buFont typeface="Arial"/>
              <a:buChar char="●"/>
              <a:defRPr sz="4300">
                <a:solidFill>
                  <a:schemeClr val="dk1"/>
                </a:solidFil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secHead">
  <p:cSld name="Section header">
    <p:spTree>
      <p:nvGrpSpPr>
        <p:cNvPr id="32" name="Shape 32"/>
        <p:cNvGrpSpPr/>
        <p:nvPr/>
      </p:nvGrpSpPr>
      <p:grpSpPr>
        <a:xfrm>
          <a:off x="0" y="0"/>
          <a:ext cx="0" cy="0"/>
          <a:chOff x="0" y="0"/>
          <a:chExt cx="0" cy="0"/>
        </a:xfrm>
      </p:grpSpPr>
      <p:sp>
        <p:nvSpPr>
          <p:cNvPr id="33" name="Shape 33"/>
          <p:cNvSpPr txBox="1"/>
          <p:nvPr>
            <p:ph type="title"/>
          </p:nvPr>
        </p:nvSpPr>
        <p:spPr>
          <a:xfrm>
            <a:off x="722190" y="4406803"/>
            <a:ext cx="7772176" cy="1361777"/>
          </a:xfrm>
          <a:prstGeom prst="rect">
            <a:avLst/>
          </a:prstGeom>
          <a:noFill/>
          <a:ln>
            <a:noFill/>
          </a:ln>
        </p:spPr>
        <p:txBody>
          <a:bodyPr anchorCtr="0" anchor="t" bIns="91425" lIns="91425" rIns="91425" wrap="square" tIns="91425"/>
          <a:lstStyle>
            <a:lvl1pPr lvl="0" rtl="0" algn="l">
              <a:spcBef>
                <a:spcPts val="0"/>
              </a:spcBef>
              <a:defRPr b="1" sz="4000" cap="small"/>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34" name="Shape 34"/>
          <p:cNvSpPr txBox="1"/>
          <p:nvPr>
            <p:ph idx="1" type="body"/>
          </p:nvPr>
        </p:nvSpPr>
        <p:spPr>
          <a:xfrm>
            <a:off x="722190" y="2906615"/>
            <a:ext cx="7772176" cy="1500188"/>
          </a:xfrm>
          <a:prstGeom prst="rect">
            <a:avLst/>
          </a:prstGeom>
          <a:noFill/>
          <a:ln>
            <a:noFill/>
          </a:ln>
        </p:spPr>
        <p:txBody>
          <a:bodyPr anchorCtr="0" anchor="b" bIns="91425" lIns="91425" rIns="91425" wrap="square" tIns="91425"/>
          <a:lstStyle>
            <a:lvl1pPr indent="0" lvl="0" marL="0" rtl="0">
              <a:spcBef>
                <a:spcPts val="0"/>
              </a:spcBef>
              <a:buNone/>
              <a:defRPr sz="2100"/>
            </a:lvl1pPr>
            <a:lvl2pPr indent="-12640" lvl="1" marL="457140" rtl="0">
              <a:spcBef>
                <a:spcPts val="0"/>
              </a:spcBef>
              <a:buNone/>
              <a:defRPr sz="1800"/>
            </a:lvl2pPr>
            <a:lvl3pPr indent="-12580" lvl="2" marL="914280" rtl="0">
              <a:spcBef>
                <a:spcPts val="0"/>
              </a:spcBef>
              <a:buNone/>
              <a:defRPr sz="1500"/>
            </a:lvl3pPr>
            <a:lvl4pPr indent="-12521" lvl="3" marL="1371421" rtl="0">
              <a:spcBef>
                <a:spcPts val="0"/>
              </a:spcBef>
              <a:buNone/>
              <a:defRPr sz="1400"/>
            </a:lvl4pPr>
            <a:lvl5pPr indent="-12462" lvl="4" marL="1828562" rtl="0">
              <a:spcBef>
                <a:spcPts val="0"/>
              </a:spcBef>
              <a:buNone/>
              <a:defRPr sz="1400"/>
            </a:lvl5pPr>
            <a:lvl6pPr indent="-12401" lvl="5" marL="2285702" rtl="0">
              <a:spcBef>
                <a:spcPts val="0"/>
              </a:spcBef>
              <a:buNone/>
              <a:defRPr sz="1400"/>
            </a:lvl6pPr>
            <a:lvl7pPr indent="-12339" lvl="6" marL="2742840" rtl="0">
              <a:spcBef>
                <a:spcPts val="0"/>
              </a:spcBef>
              <a:buNone/>
              <a:defRPr sz="1400"/>
            </a:lvl7pPr>
            <a:lvl8pPr indent="-12282" lvl="7" marL="3199982" rtl="0">
              <a:spcBef>
                <a:spcPts val="0"/>
              </a:spcBef>
              <a:buNone/>
              <a:defRPr sz="1400"/>
            </a:lvl8pPr>
            <a:lvl9pPr indent="-12224" lvl="8" marL="3657124" rtl="0">
              <a:spcBef>
                <a:spcPts val="0"/>
              </a:spcBef>
              <a:buNone/>
              <a:defRPr sz="1400"/>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theme" Target="../theme/theme2.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slideLayout" Target="../slideLayouts/slideLayout8.xml"/><Relationship Id="rId3" Type="http://schemas.openxmlformats.org/officeDocument/2006/relationships/slideLayout" Target="../slideLayouts/slideLayout9.xml"/><Relationship Id="rId4" Type="http://schemas.openxmlformats.org/officeDocument/2006/relationships/slideLayout" Target="../slideLayouts/slideLayout10.xml"/><Relationship Id="rId11" Type="http://schemas.openxmlformats.org/officeDocument/2006/relationships/slideLayout" Target="../slideLayouts/slideLayout17.xml"/><Relationship Id="rId10" Type="http://schemas.openxmlformats.org/officeDocument/2006/relationships/slideLayout" Target="../slideLayouts/slideLayout16.xml"/><Relationship Id="rId12" Type="http://schemas.openxmlformats.org/officeDocument/2006/relationships/theme" Target="../theme/theme1.xml"/><Relationship Id="rId9" Type="http://schemas.openxmlformats.org/officeDocument/2006/relationships/slideLayout" Target="../slideLayouts/slideLayout15.xml"/><Relationship Id="rId5" Type="http://schemas.openxmlformats.org/officeDocument/2006/relationships/slideLayout" Target="../slideLayouts/slideLayout11.xml"/><Relationship Id="rId6" Type="http://schemas.openxmlformats.org/officeDocument/2006/relationships/slideLayout" Target="../slideLayouts/slideLayout12.xml"/><Relationship Id="rId7" Type="http://schemas.openxmlformats.org/officeDocument/2006/relationships/slideLayout" Target="../slideLayouts/slideLayout13.xml"/><Relationship Id="rId8" Type="http://schemas.openxmlformats.org/officeDocument/2006/relationships/slideLayout" Target="../slideLayouts/slideLayout14.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slideLayout" Target="../slideLayouts/slideLayout19.xml"/><Relationship Id="rId3" Type="http://schemas.openxmlformats.org/officeDocument/2006/relationships/slideLayout" Target="../slideLayouts/slideLayout20.xml"/><Relationship Id="rId4" Type="http://schemas.openxmlformats.org/officeDocument/2006/relationships/slideLayout" Target="../slideLayouts/slideLayout21.xml"/><Relationship Id="rId11" Type="http://schemas.openxmlformats.org/officeDocument/2006/relationships/slideLayout" Target="../slideLayouts/slideLayout28.xml"/><Relationship Id="rId10" Type="http://schemas.openxmlformats.org/officeDocument/2006/relationships/slideLayout" Target="../slideLayouts/slideLayout27.xml"/><Relationship Id="rId12" Type="http://schemas.openxmlformats.org/officeDocument/2006/relationships/theme" Target="../theme/theme4.xml"/><Relationship Id="rId9" Type="http://schemas.openxmlformats.org/officeDocument/2006/relationships/slideLayout" Target="../slideLayouts/slideLayout26.xml"/><Relationship Id="rId5" Type="http://schemas.openxmlformats.org/officeDocument/2006/relationships/slideLayout" Target="../slideLayouts/slideLayout22.xml"/><Relationship Id="rId6" Type="http://schemas.openxmlformats.org/officeDocument/2006/relationships/slideLayout" Target="../slideLayouts/slideLayout23.xml"/><Relationship Id="rId7" Type="http://schemas.openxmlformats.org/officeDocument/2006/relationships/slideLayout" Target="../slideLayouts/slideLayout24.xml"/><Relationship Id="rId8"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457200" y="274638"/>
            <a:ext cx="8229600" cy="1143000"/>
          </a:xfrm>
          <a:prstGeom prst="rect">
            <a:avLst/>
          </a:prstGeom>
          <a:noFill/>
          <a:ln>
            <a:noFill/>
          </a:ln>
        </p:spPr>
        <p:txBody>
          <a:bodyPr anchorCtr="0" anchor="b" bIns="91425" lIns="91425" rIns="91425" wrap="square" tIns="91425"/>
          <a:lstStyle>
            <a:lvl1pPr lvl="0" rtl="0" algn="l">
              <a:spcBef>
                <a:spcPts val="0"/>
              </a:spcBef>
              <a:buClr>
                <a:schemeClr val="dk1"/>
              </a:buClr>
              <a:buSzPct val="100000"/>
              <a:buFont typeface="Arial"/>
              <a:buNone/>
              <a:defRPr b="1" i="0" sz="3600" u="none" cap="none" strike="noStrike">
                <a:solidFill>
                  <a:schemeClr val="dk1"/>
                </a:solidFill>
                <a:latin typeface="Arial"/>
                <a:ea typeface="Arial"/>
                <a:cs typeface="Arial"/>
                <a:sym typeface="Arial"/>
              </a:defRPr>
            </a:lvl1pPr>
            <a:lvl2pPr lvl="1" rtl="0" algn="l">
              <a:spcBef>
                <a:spcPts val="0"/>
              </a:spcBef>
              <a:buClr>
                <a:schemeClr val="dk1"/>
              </a:buClr>
              <a:buSzPct val="100000"/>
              <a:buFont typeface="Arial"/>
              <a:buNone/>
              <a:defRPr b="1" i="0" sz="3600" u="none" cap="none" strike="noStrike">
                <a:solidFill>
                  <a:schemeClr val="dk1"/>
                </a:solidFill>
                <a:latin typeface="Arial"/>
                <a:ea typeface="Arial"/>
                <a:cs typeface="Arial"/>
                <a:sym typeface="Arial"/>
              </a:defRPr>
            </a:lvl2pPr>
            <a:lvl3pPr lvl="2" rtl="0" algn="l">
              <a:spcBef>
                <a:spcPts val="0"/>
              </a:spcBef>
              <a:buClr>
                <a:schemeClr val="dk1"/>
              </a:buClr>
              <a:buSzPct val="100000"/>
              <a:buFont typeface="Arial"/>
              <a:buNone/>
              <a:defRPr b="1" i="0" sz="3600" u="none" cap="none" strike="noStrike">
                <a:solidFill>
                  <a:schemeClr val="dk1"/>
                </a:solidFill>
                <a:latin typeface="Arial"/>
                <a:ea typeface="Arial"/>
                <a:cs typeface="Arial"/>
                <a:sym typeface="Arial"/>
              </a:defRPr>
            </a:lvl3pPr>
            <a:lvl4pPr lvl="3" rtl="0" algn="l">
              <a:spcBef>
                <a:spcPts val="0"/>
              </a:spcBef>
              <a:buClr>
                <a:schemeClr val="dk1"/>
              </a:buClr>
              <a:buSzPct val="100000"/>
              <a:buFont typeface="Arial"/>
              <a:buNone/>
              <a:defRPr b="1" i="0" sz="3600" u="none" cap="none" strike="noStrike">
                <a:solidFill>
                  <a:schemeClr val="dk1"/>
                </a:solidFill>
                <a:latin typeface="Arial"/>
                <a:ea typeface="Arial"/>
                <a:cs typeface="Arial"/>
                <a:sym typeface="Arial"/>
              </a:defRPr>
            </a:lvl4pPr>
            <a:lvl5pPr lvl="4" rtl="0" algn="l">
              <a:spcBef>
                <a:spcPts val="0"/>
              </a:spcBef>
              <a:buClr>
                <a:schemeClr val="dk1"/>
              </a:buClr>
              <a:buSzPct val="100000"/>
              <a:buFont typeface="Arial"/>
              <a:buNone/>
              <a:defRPr b="1" i="0" sz="3600" u="none" cap="none" strike="noStrike">
                <a:solidFill>
                  <a:schemeClr val="dk1"/>
                </a:solidFill>
                <a:latin typeface="Arial"/>
                <a:ea typeface="Arial"/>
                <a:cs typeface="Arial"/>
                <a:sym typeface="Arial"/>
              </a:defRPr>
            </a:lvl5pPr>
            <a:lvl6pPr lvl="5" rtl="0" algn="l">
              <a:spcBef>
                <a:spcPts val="0"/>
              </a:spcBef>
              <a:buClr>
                <a:schemeClr val="dk1"/>
              </a:buClr>
              <a:buSzPct val="100000"/>
              <a:buFont typeface="Arial"/>
              <a:buNone/>
              <a:defRPr b="1" i="0" sz="3600" u="none" cap="none" strike="noStrike">
                <a:solidFill>
                  <a:schemeClr val="dk1"/>
                </a:solidFill>
                <a:latin typeface="Arial"/>
                <a:ea typeface="Arial"/>
                <a:cs typeface="Arial"/>
                <a:sym typeface="Arial"/>
              </a:defRPr>
            </a:lvl6pPr>
            <a:lvl7pPr lvl="6" rtl="0" algn="l">
              <a:spcBef>
                <a:spcPts val="0"/>
              </a:spcBef>
              <a:buClr>
                <a:schemeClr val="dk1"/>
              </a:buClr>
              <a:buSzPct val="100000"/>
              <a:buFont typeface="Arial"/>
              <a:buNone/>
              <a:defRPr b="1" i="0" sz="3600" u="none" cap="none" strike="noStrike">
                <a:solidFill>
                  <a:schemeClr val="dk1"/>
                </a:solidFill>
                <a:latin typeface="Arial"/>
                <a:ea typeface="Arial"/>
                <a:cs typeface="Arial"/>
                <a:sym typeface="Arial"/>
              </a:defRPr>
            </a:lvl7pPr>
            <a:lvl8pPr lvl="7" rtl="0" algn="l">
              <a:spcBef>
                <a:spcPts val="0"/>
              </a:spcBef>
              <a:buClr>
                <a:schemeClr val="dk1"/>
              </a:buClr>
              <a:buSzPct val="100000"/>
              <a:buFont typeface="Arial"/>
              <a:buNone/>
              <a:defRPr b="1" i="0" sz="3600" u="none" cap="none" strike="noStrike">
                <a:solidFill>
                  <a:schemeClr val="dk1"/>
                </a:solidFill>
                <a:latin typeface="Arial"/>
                <a:ea typeface="Arial"/>
                <a:cs typeface="Arial"/>
                <a:sym typeface="Arial"/>
              </a:defRPr>
            </a:lvl8pPr>
            <a:lvl9pPr lvl="8" rtl="0" algn="l">
              <a:spcBef>
                <a:spcPts val="0"/>
              </a:spcBef>
              <a:buClr>
                <a:schemeClr val="dk1"/>
              </a:buClr>
              <a:buSzPct val="100000"/>
              <a:buFont typeface="Arial"/>
              <a:buNone/>
              <a:defRPr b="1" i="0" sz="3600" u="none" cap="none" strike="noStrike">
                <a:solidFill>
                  <a:schemeClr val="dk1"/>
                </a:solidFill>
                <a:latin typeface="Arial"/>
                <a:ea typeface="Arial"/>
                <a:cs typeface="Arial"/>
                <a:sym typeface="Arial"/>
              </a:defRPr>
            </a:lvl9pPr>
          </a:lstStyle>
          <a:p/>
        </p:txBody>
      </p:sp>
      <p:sp>
        <p:nvSpPr>
          <p:cNvPr id="7" name="Shape 7"/>
          <p:cNvSpPr txBox="1"/>
          <p:nvPr>
            <p:ph idx="1" type="body"/>
          </p:nvPr>
        </p:nvSpPr>
        <p:spPr>
          <a:xfrm>
            <a:off x="457200" y="1600200"/>
            <a:ext cx="8229600" cy="4967574"/>
          </a:xfrm>
          <a:prstGeom prst="rect">
            <a:avLst/>
          </a:prstGeom>
          <a:noFill/>
          <a:ln>
            <a:noFill/>
          </a:ln>
        </p:spPr>
        <p:txBody>
          <a:bodyPr anchorCtr="0" anchor="t" bIns="91425" lIns="91425" rIns="91425" wrap="square" tIns="91425"/>
          <a:lstStyle>
            <a:lvl1pPr lvl="0" rtl="0" algn="l">
              <a:spcBef>
                <a:spcPts val="600"/>
              </a:spcBef>
              <a:buClr>
                <a:schemeClr val="dk1"/>
              </a:buClr>
              <a:buSzPct val="100000"/>
              <a:buFont typeface="Arial"/>
              <a:buChar char="●"/>
              <a:defRPr b="0" i="0" sz="3000" u="none" cap="none" strike="noStrike">
                <a:solidFill>
                  <a:schemeClr val="dk1"/>
                </a:solidFill>
                <a:latin typeface="Arial"/>
                <a:ea typeface="Arial"/>
                <a:cs typeface="Arial"/>
                <a:sym typeface="Arial"/>
              </a:defRPr>
            </a:lvl1pPr>
            <a:lvl2pPr lvl="1" rtl="0" algn="l">
              <a:spcBef>
                <a:spcPts val="480"/>
              </a:spcBef>
              <a:buClr>
                <a:schemeClr val="dk1"/>
              </a:buClr>
              <a:buSzPct val="100000"/>
              <a:buFont typeface="Courier New"/>
              <a:buChar char="o"/>
              <a:defRPr b="0" i="0" sz="2400" u="none" cap="none" strike="noStrike">
                <a:solidFill>
                  <a:schemeClr val="dk1"/>
                </a:solidFill>
                <a:latin typeface="Arial"/>
                <a:ea typeface="Arial"/>
                <a:cs typeface="Arial"/>
                <a:sym typeface="Arial"/>
              </a:defRPr>
            </a:lvl2pPr>
            <a:lvl3pPr lvl="2" rtl="0" algn="l">
              <a:spcBef>
                <a:spcPts val="480"/>
              </a:spcBef>
              <a:buClr>
                <a:schemeClr val="dk1"/>
              </a:buClr>
              <a:buSzPct val="100000"/>
              <a:buFont typeface="Wingdings"/>
              <a:buChar char="§"/>
              <a:defRPr b="0" i="0" sz="2400" u="none" cap="none" strike="noStrike">
                <a:solidFill>
                  <a:schemeClr val="dk1"/>
                </a:solidFill>
                <a:latin typeface="Arial"/>
                <a:ea typeface="Arial"/>
                <a:cs typeface="Arial"/>
                <a:sym typeface="Arial"/>
              </a:defRPr>
            </a:lvl3pPr>
            <a:lvl4pPr lvl="3" rtl="0" algn="l">
              <a:spcBef>
                <a:spcPts val="360"/>
              </a:spcBef>
              <a:buClr>
                <a:schemeClr val="dk1"/>
              </a:buClr>
              <a:buSzPct val="100000"/>
              <a:buFont typeface="Arial"/>
              <a:buChar char="●"/>
              <a:defRPr b="0" i="0" sz="1800" u="none" cap="none" strike="noStrike">
                <a:solidFill>
                  <a:schemeClr val="dk1"/>
                </a:solidFill>
                <a:latin typeface="Arial"/>
                <a:ea typeface="Arial"/>
                <a:cs typeface="Arial"/>
                <a:sym typeface="Arial"/>
              </a:defRPr>
            </a:lvl4pPr>
            <a:lvl5pPr lvl="4" rtl="0" algn="l">
              <a:spcBef>
                <a:spcPts val="360"/>
              </a:spcBef>
              <a:buClr>
                <a:schemeClr val="dk1"/>
              </a:buClr>
              <a:buSzPct val="100000"/>
              <a:buFont typeface="Courier New"/>
              <a:buChar char="o"/>
              <a:defRPr b="0" i="0" sz="1800" u="none" cap="none" strike="noStrike">
                <a:solidFill>
                  <a:schemeClr val="dk1"/>
                </a:solidFill>
                <a:latin typeface="Arial"/>
                <a:ea typeface="Arial"/>
                <a:cs typeface="Arial"/>
                <a:sym typeface="Arial"/>
              </a:defRPr>
            </a:lvl5pPr>
            <a:lvl6pPr lvl="5" rtl="0" algn="l">
              <a:spcBef>
                <a:spcPts val="360"/>
              </a:spcBef>
              <a:buClr>
                <a:schemeClr val="dk1"/>
              </a:buClr>
              <a:buSzPct val="100000"/>
              <a:buFont typeface="Wingdings"/>
              <a:buChar char="§"/>
              <a:defRPr b="0" i="0" sz="1800" u="none" cap="none" strike="noStrike">
                <a:solidFill>
                  <a:schemeClr val="dk1"/>
                </a:solidFill>
                <a:latin typeface="Arial"/>
                <a:ea typeface="Arial"/>
                <a:cs typeface="Arial"/>
                <a:sym typeface="Arial"/>
              </a:defRPr>
            </a:lvl6pPr>
            <a:lvl7pPr lvl="6" rtl="0" algn="l">
              <a:spcBef>
                <a:spcPts val="360"/>
              </a:spcBef>
              <a:buClr>
                <a:schemeClr val="dk1"/>
              </a:buClr>
              <a:buSzPct val="100000"/>
              <a:buFont typeface="Arial"/>
              <a:buChar char="●"/>
              <a:defRPr b="0" i="0" sz="1800" u="none" cap="none" strike="noStrike">
                <a:solidFill>
                  <a:schemeClr val="dk1"/>
                </a:solidFill>
                <a:latin typeface="Arial"/>
                <a:ea typeface="Arial"/>
                <a:cs typeface="Arial"/>
                <a:sym typeface="Arial"/>
              </a:defRPr>
            </a:lvl7pPr>
            <a:lvl8pPr lvl="7" rtl="0" algn="l">
              <a:spcBef>
                <a:spcPts val="360"/>
              </a:spcBef>
              <a:buClr>
                <a:schemeClr val="dk1"/>
              </a:buClr>
              <a:buSzPct val="100000"/>
              <a:buFont typeface="Courier New"/>
              <a:buChar char="o"/>
              <a:defRPr b="0" i="0" sz="1800" u="none" cap="none" strike="noStrike">
                <a:solidFill>
                  <a:schemeClr val="dk1"/>
                </a:solidFill>
                <a:latin typeface="Arial"/>
                <a:ea typeface="Arial"/>
                <a:cs typeface="Arial"/>
                <a:sym typeface="Arial"/>
              </a:defRPr>
            </a:lvl8pPr>
            <a:lvl9pPr lvl="8" rtl="0" algn="l">
              <a:spcBef>
                <a:spcPts val="360"/>
              </a:spcBef>
              <a:buClr>
                <a:schemeClr val="dk1"/>
              </a:buClr>
              <a:buSzPct val="100000"/>
              <a:buFont typeface="Wingdings"/>
              <a:buChar char="§"/>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Lst>
  <p:transition spd="slow">
    <p:fade/>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3" name="Shape 23"/>
        <p:cNvGrpSpPr/>
        <p:nvPr/>
      </p:nvGrpSpPr>
      <p:grpSpPr>
        <a:xfrm>
          <a:off x="0" y="0"/>
          <a:ext cx="0" cy="0"/>
          <a:chOff x="0" y="0"/>
          <a:chExt cx="0" cy="0"/>
        </a:xfrm>
      </p:grpSpPr>
      <p:sp>
        <p:nvSpPr>
          <p:cNvPr id="24" name="Shape 24"/>
          <p:cNvSpPr txBox="1"/>
          <p:nvPr>
            <p:ph type="title"/>
          </p:nvPr>
        </p:nvSpPr>
        <p:spPr>
          <a:xfrm>
            <a:off x="892969" y="178594"/>
            <a:ext cx="7358063" cy="1714500"/>
          </a:xfrm>
          <a:prstGeom prst="rect">
            <a:avLst/>
          </a:prstGeom>
          <a:noFill/>
          <a:ln>
            <a:noFill/>
          </a:ln>
        </p:spPr>
        <p:txBody>
          <a:bodyPr anchorCtr="0" anchor="ctr" bIns="91425" lIns="91425" rIns="91425" wrap="square" tIns="91425"/>
          <a:lstStyle>
            <a:lvl1pPr indent="0" lvl="0" marL="0" marR="0" rtl="0" algn="ctr">
              <a:spcBef>
                <a:spcPts val="0"/>
              </a:spcBef>
              <a:spcAft>
                <a:spcPts val="0"/>
              </a:spcAft>
              <a:defRPr b="0" i="0" sz="8400" u="none" cap="none" strike="noStrike">
                <a:solidFill>
                  <a:schemeClr val="dk1"/>
                </a:solidFill>
                <a:latin typeface="Arial"/>
                <a:ea typeface="Arial"/>
                <a:cs typeface="Arial"/>
                <a:sym typeface="Arial"/>
              </a:defRPr>
            </a:lvl1pPr>
            <a:lvl2pPr indent="0" lvl="1" marL="0" marR="0" rtl="0" algn="ctr">
              <a:spcBef>
                <a:spcPts val="0"/>
              </a:spcBef>
              <a:spcAft>
                <a:spcPts val="0"/>
              </a:spcAft>
              <a:defRPr b="0" i="0" sz="8400" u="none" cap="none" strike="noStrike">
                <a:solidFill>
                  <a:schemeClr val="dk1"/>
                </a:solidFill>
                <a:latin typeface="Arial"/>
                <a:ea typeface="Arial"/>
                <a:cs typeface="Arial"/>
                <a:sym typeface="Arial"/>
              </a:defRPr>
            </a:lvl2pPr>
            <a:lvl3pPr indent="0" lvl="2" marL="0" marR="0" rtl="0" algn="ctr">
              <a:spcBef>
                <a:spcPts val="0"/>
              </a:spcBef>
              <a:spcAft>
                <a:spcPts val="0"/>
              </a:spcAft>
              <a:defRPr b="0" i="0" sz="8400" u="none" cap="none" strike="noStrike">
                <a:solidFill>
                  <a:schemeClr val="dk1"/>
                </a:solidFill>
                <a:latin typeface="Arial"/>
                <a:ea typeface="Arial"/>
                <a:cs typeface="Arial"/>
                <a:sym typeface="Arial"/>
              </a:defRPr>
            </a:lvl3pPr>
            <a:lvl4pPr indent="0" lvl="3" marL="0" marR="0" rtl="0" algn="ctr">
              <a:spcBef>
                <a:spcPts val="0"/>
              </a:spcBef>
              <a:spcAft>
                <a:spcPts val="0"/>
              </a:spcAft>
              <a:defRPr b="0" i="0" sz="8400" u="none" cap="none" strike="noStrike">
                <a:solidFill>
                  <a:schemeClr val="dk1"/>
                </a:solidFill>
                <a:latin typeface="Arial"/>
                <a:ea typeface="Arial"/>
                <a:cs typeface="Arial"/>
                <a:sym typeface="Arial"/>
              </a:defRPr>
            </a:lvl4pPr>
            <a:lvl5pPr indent="0" lvl="4" marL="0" marR="0" rtl="0" algn="ctr">
              <a:spcBef>
                <a:spcPts val="0"/>
              </a:spcBef>
              <a:spcAft>
                <a:spcPts val="0"/>
              </a:spcAft>
              <a:defRPr b="0" i="0" sz="8400" u="none" cap="none" strike="noStrike">
                <a:solidFill>
                  <a:schemeClr val="dk1"/>
                </a:solidFill>
                <a:latin typeface="Arial"/>
                <a:ea typeface="Arial"/>
                <a:cs typeface="Arial"/>
                <a:sym typeface="Arial"/>
              </a:defRPr>
            </a:lvl5pPr>
            <a:lvl6pPr indent="-12640" lvl="5" marL="457140" marR="0" rtl="0" algn="ctr">
              <a:spcBef>
                <a:spcPts val="0"/>
              </a:spcBef>
              <a:spcAft>
                <a:spcPts val="0"/>
              </a:spcAft>
              <a:defRPr b="0" i="0" sz="8400" u="none" cap="none" strike="noStrike">
                <a:solidFill>
                  <a:schemeClr val="dk1"/>
                </a:solidFill>
                <a:latin typeface="Arial"/>
                <a:ea typeface="Arial"/>
                <a:cs typeface="Arial"/>
                <a:sym typeface="Arial"/>
              </a:defRPr>
            </a:lvl6pPr>
            <a:lvl7pPr indent="-12580" lvl="6" marL="914280" marR="0" rtl="0" algn="ctr">
              <a:spcBef>
                <a:spcPts val="0"/>
              </a:spcBef>
              <a:spcAft>
                <a:spcPts val="0"/>
              </a:spcAft>
              <a:defRPr b="0" i="0" sz="8400" u="none" cap="none" strike="noStrike">
                <a:solidFill>
                  <a:schemeClr val="dk1"/>
                </a:solidFill>
                <a:latin typeface="Arial"/>
                <a:ea typeface="Arial"/>
                <a:cs typeface="Arial"/>
                <a:sym typeface="Arial"/>
              </a:defRPr>
            </a:lvl7pPr>
            <a:lvl8pPr indent="-12521" lvl="7" marL="1371421" marR="0" rtl="0" algn="ctr">
              <a:spcBef>
                <a:spcPts val="0"/>
              </a:spcBef>
              <a:spcAft>
                <a:spcPts val="0"/>
              </a:spcAft>
              <a:defRPr b="0" i="0" sz="8400" u="none" cap="none" strike="noStrike">
                <a:solidFill>
                  <a:schemeClr val="dk1"/>
                </a:solidFill>
                <a:latin typeface="Arial"/>
                <a:ea typeface="Arial"/>
                <a:cs typeface="Arial"/>
                <a:sym typeface="Arial"/>
              </a:defRPr>
            </a:lvl8pPr>
            <a:lvl9pPr indent="-12462" lvl="8" marL="1828562" marR="0" rtl="0" algn="ctr">
              <a:spcBef>
                <a:spcPts val="0"/>
              </a:spcBef>
              <a:spcAft>
                <a:spcPts val="0"/>
              </a:spcAft>
              <a:defRPr b="0" i="0" sz="8400" u="none" cap="none" strike="noStrike">
                <a:solidFill>
                  <a:schemeClr val="dk1"/>
                </a:solidFill>
                <a:latin typeface="Arial"/>
                <a:ea typeface="Arial"/>
                <a:cs typeface="Arial"/>
                <a:sym typeface="Arial"/>
              </a:defRPr>
            </a:lvl9pPr>
          </a:lstStyle>
          <a:p/>
        </p:txBody>
      </p:sp>
      <p:sp>
        <p:nvSpPr>
          <p:cNvPr id="25" name="Shape 25"/>
          <p:cNvSpPr txBox="1"/>
          <p:nvPr>
            <p:ph idx="1" type="body"/>
          </p:nvPr>
        </p:nvSpPr>
        <p:spPr>
          <a:xfrm>
            <a:off x="892969" y="1946672"/>
            <a:ext cx="7358063" cy="4018359"/>
          </a:xfrm>
          <a:prstGeom prst="rect">
            <a:avLst/>
          </a:prstGeom>
          <a:noFill/>
          <a:ln>
            <a:noFill/>
          </a:ln>
        </p:spPr>
        <p:txBody>
          <a:bodyPr anchorCtr="0" anchor="ctr" bIns="91425" lIns="91425" rIns="91425" wrap="square" tIns="91425"/>
          <a:lstStyle>
            <a:lvl1pPr indent="-290513" lvl="0" marL="836613" marR="0" rtl="0" algn="l">
              <a:spcBef>
                <a:spcPts val="2400"/>
              </a:spcBef>
              <a:spcAft>
                <a:spcPts val="0"/>
              </a:spcAft>
              <a:buClr>
                <a:schemeClr val="dk1"/>
              </a:buClr>
              <a:buFont typeface="Arial"/>
              <a:buChar char="●"/>
              <a:defRPr b="0" i="0" sz="4300" u="none" cap="none" strike="noStrike">
                <a:solidFill>
                  <a:schemeClr val="dk1"/>
                </a:solidFill>
                <a:latin typeface="Arial"/>
                <a:ea typeface="Arial"/>
                <a:cs typeface="Arial"/>
                <a:sym typeface="Arial"/>
              </a:defRPr>
            </a:lvl1pPr>
            <a:lvl2pPr indent="-290513" lvl="1" marL="1281113" marR="0" rtl="0" algn="l">
              <a:spcBef>
                <a:spcPts val="2400"/>
              </a:spcBef>
              <a:spcAft>
                <a:spcPts val="0"/>
              </a:spcAft>
              <a:buClr>
                <a:schemeClr val="dk1"/>
              </a:buClr>
              <a:buFont typeface="Arial"/>
              <a:buChar char="●"/>
              <a:defRPr b="0" i="0" sz="4300" u="none" cap="none" strike="noStrike">
                <a:solidFill>
                  <a:schemeClr val="dk1"/>
                </a:solidFill>
                <a:latin typeface="Arial"/>
                <a:ea typeface="Arial"/>
                <a:cs typeface="Arial"/>
                <a:sym typeface="Arial"/>
              </a:defRPr>
            </a:lvl2pPr>
            <a:lvl3pPr indent="-290513" lvl="2" marL="1725613" marR="0" rtl="0" algn="l">
              <a:spcBef>
                <a:spcPts val="2400"/>
              </a:spcBef>
              <a:spcAft>
                <a:spcPts val="0"/>
              </a:spcAft>
              <a:buClr>
                <a:schemeClr val="dk1"/>
              </a:buClr>
              <a:buFont typeface="Arial"/>
              <a:buChar char="●"/>
              <a:defRPr b="0" i="0" sz="4300" u="none" cap="none" strike="noStrike">
                <a:solidFill>
                  <a:schemeClr val="dk1"/>
                </a:solidFill>
                <a:latin typeface="Arial"/>
                <a:ea typeface="Arial"/>
                <a:cs typeface="Arial"/>
                <a:sym typeface="Arial"/>
              </a:defRPr>
            </a:lvl3pPr>
            <a:lvl4pPr indent="-290513" lvl="3" marL="2170113" marR="0" rtl="0" algn="l">
              <a:spcBef>
                <a:spcPts val="2400"/>
              </a:spcBef>
              <a:spcAft>
                <a:spcPts val="0"/>
              </a:spcAft>
              <a:buClr>
                <a:schemeClr val="dk1"/>
              </a:buClr>
              <a:buFont typeface="Arial"/>
              <a:buChar char="●"/>
              <a:defRPr b="0" i="0" sz="4300" u="none" cap="none" strike="noStrike">
                <a:solidFill>
                  <a:schemeClr val="dk1"/>
                </a:solidFill>
                <a:latin typeface="Arial"/>
                <a:ea typeface="Arial"/>
                <a:cs typeface="Arial"/>
                <a:sym typeface="Arial"/>
              </a:defRPr>
            </a:lvl4pPr>
            <a:lvl5pPr indent="-290513" lvl="4" marL="2614613" marR="0" rtl="0" algn="l">
              <a:spcBef>
                <a:spcPts val="2400"/>
              </a:spcBef>
              <a:spcAft>
                <a:spcPts val="0"/>
              </a:spcAft>
              <a:buClr>
                <a:schemeClr val="dk1"/>
              </a:buClr>
              <a:buFont typeface="Arial"/>
              <a:buChar char="●"/>
              <a:defRPr b="0" i="0" sz="4300" u="none" cap="none" strike="noStrike">
                <a:solidFill>
                  <a:schemeClr val="dk1"/>
                </a:solidFill>
                <a:latin typeface="Arial"/>
                <a:ea typeface="Arial"/>
                <a:cs typeface="Arial"/>
                <a:sym typeface="Arial"/>
              </a:defRPr>
            </a:lvl5pPr>
            <a:lvl6pPr indent="-304399" lvl="5" marL="3072999" marR="0" rtl="0" algn="l">
              <a:spcBef>
                <a:spcPts val="2400"/>
              </a:spcBef>
              <a:spcAft>
                <a:spcPts val="0"/>
              </a:spcAft>
              <a:buClr>
                <a:schemeClr val="dk1"/>
              </a:buClr>
              <a:buFont typeface="Arial"/>
              <a:buChar char="●"/>
              <a:defRPr b="0" i="0" sz="4300" u="none" cap="none" strike="noStrike">
                <a:solidFill>
                  <a:schemeClr val="dk1"/>
                </a:solidFill>
                <a:latin typeface="Arial"/>
                <a:ea typeface="Arial"/>
                <a:cs typeface="Arial"/>
                <a:sym typeface="Arial"/>
              </a:defRPr>
            </a:lvl6pPr>
            <a:lvl7pPr indent="-304339" lvl="6" marL="3530139" marR="0" rtl="0" algn="l">
              <a:spcBef>
                <a:spcPts val="2400"/>
              </a:spcBef>
              <a:spcAft>
                <a:spcPts val="0"/>
              </a:spcAft>
              <a:buClr>
                <a:schemeClr val="dk1"/>
              </a:buClr>
              <a:buFont typeface="Arial"/>
              <a:buChar char="●"/>
              <a:defRPr b="0" i="0" sz="4300" u="none" cap="none" strike="noStrike">
                <a:solidFill>
                  <a:schemeClr val="dk1"/>
                </a:solidFill>
                <a:latin typeface="Arial"/>
                <a:ea typeface="Arial"/>
                <a:cs typeface="Arial"/>
                <a:sym typeface="Arial"/>
              </a:defRPr>
            </a:lvl7pPr>
            <a:lvl8pPr indent="-304281" lvl="7" marL="3987281" marR="0" rtl="0" algn="l">
              <a:spcBef>
                <a:spcPts val="2400"/>
              </a:spcBef>
              <a:spcAft>
                <a:spcPts val="0"/>
              </a:spcAft>
              <a:buClr>
                <a:schemeClr val="dk1"/>
              </a:buClr>
              <a:buFont typeface="Arial"/>
              <a:buChar char="●"/>
              <a:defRPr b="0" i="0" sz="4300" u="none" cap="none" strike="noStrike">
                <a:solidFill>
                  <a:schemeClr val="dk1"/>
                </a:solidFill>
                <a:latin typeface="Arial"/>
                <a:ea typeface="Arial"/>
                <a:cs typeface="Arial"/>
                <a:sym typeface="Arial"/>
              </a:defRPr>
            </a:lvl8pPr>
            <a:lvl9pPr indent="-304220" lvl="8" marL="4444420" marR="0" rtl="0" algn="l">
              <a:spcBef>
                <a:spcPts val="2400"/>
              </a:spcBef>
              <a:spcAft>
                <a:spcPts val="0"/>
              </a:spcAft>
              <a:buClr>
                <a:schemeClr val="dk1"/>
              </a:buClr>
              <a:buFont typeface="Arial"/>
              <a:buChar char="●"/>
              <a:defRPr b="0" i="0" sz="43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654" r:id="rId1"/>
    <p:sldLayoutId id="2147483655" r:id="rId2"/>
    <p:sldLayoutId id="2147483656" r:id="rId3"/>
    <p:sldLayoutId id="2147483657" r:id="rId4"/>
    <p:sldLayoutId id="2147483658" r:id="rId5"/>
    <p:sldLayoutId id="2147483659" r:id="rId6"/>
    <p:sldLayoutId id="2147483660" r:id="rId7"/>
    <p:sldLayoutId id="2147483661" r:id="rId8"/>
    <p:sldLayoutId id="2147483662" r:id="rId9"/>
    <p:sldLayoutId id="2147483663" r:id="rId10"/>
    <p:sldLayoutId id="2147483664" r:id="rId11"/>
  </p:sldLayoutIdLst>
  <p:transition spd="slow">
    <p:fade/>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61" name="Shape 61"/>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Lst>
  <p:transition spd="slow">
    <p:fade/>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0.xml"/><Relationship Id="rId3" Type="http://schemas.openxmlformats.org/officeDocument/2006/relationships/image" Target="../media/image17.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 Id="rId3" Type="http://schemas.openxmlformats.org/officeDocument/2006/relationships/hyperlink" Target="http://www.youtube.com/watch?v=4nAYZ-QTtss" TargetMode="External"/><Relationship Id="rId4" Type="http://schemas.openxmlformats.org/officeDocument/2006/relationships/image" Target="../media/image15.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6.xml"/><Relationship Id="rId3" Type="http://schemas.openxmlformats.org/officeDocument/2006/relationships/image" Target="../media/image1.png"/><Relationship Id="rId4" Type="http://schemas.openxmlformats.org/officeDocument/2006/relationships/image" Target="../media/image2.jpg"/><Relationship Id="rId5" Type="http://schemas.openxmlformats.org/officeDocument/2006/relationships/hyperlink" Target="http://notes.hfoss.org/index.php/TreeCalc:Main_Page" TargetMode="External"/><Relationship Id="rId6" Type="http://schemas.openxmlformats.org/officeDocument/2006/relationships/image" Target="../media/image6.png"/><Relationship Id="rId7"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7.xml"/><Relationship Id="rId3" Type="http://schemas.openxmlformats.org/officeDocument/2006/relationships/image" Target="../media/image3.png"/><Relationship Id="rId4" Type="http://schemas.openxmlformats.org/officeDocument/2006/relationships/image" Target="../media/image7.png"/><Relationship Id="rId5" Type="http://schemas.openxmlformats.org/officeDocument/2006/relationships/image" Target="../media/image9.jpg"/><Relationship Id="rId6"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8.xml"/><Relationship Id="rId3" Type="http://schemas.openxmlformats.org/officeDocument/2006/relationships/image" Target="../media/image14.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12.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 name="Shape 101"/>
        <p:cNvGrpSpPr/>
        <p:nvPr/>
      </p:nvGrpSpPr>
      <p:grpSpPr>
        <a:xfrm>
          <a:off x="0" y="0"/>
          <a:ext cx="0" cy="0"/>
          <a:chOff x="0" y="0"/>
          <a:chExt cx="0" cy="0"/>
        </a:xfrm>
      </p:grpSpPr>
      <p:sp>
        <p:nvSpPr>
          <p:cNvPr id="102" name="Shape 102"/>
          <p:cNvSpPr txBox="1"/>
          <p:nvPr>
            <p:ph type="ctrTitle"/>
          </p:nvPr>
        </p:nvSpPr>
        <p:spPr>
          <a:xfrm>
            <a:off x="685800" y="1498702"/>
            <a:ext cx="7772400" cy="2938200"/>
          </a:xfrm>
          <a:prstGeom prst="rect">
            <a:avLst/>
          </a:prstGeom>
        </p:spPr>
        <p:txBody>
          <a:bodyPr anchorCtr="0" anchor="b" bIns="91425" lIns="91425" rIns="91425" wrap="square" tIns="91425">
            <a:noAutofit/>
          </a:bodyPr>
          <a:lstStyle/>
          <a:p>
            <a:pPr lvl="0" rtl="0">
              <a:spcBef>
                <a:spcPts val="0"/>
              </a:spcBef>
              <a:buNone/>
            </a:pPr>
            <a:r>
              <a:rPr lang="en" sz="6000">
                <a:latin typeface="Comic Sans MS"/>
                <a:ea typeface="Comic Sans MS"/>
                <a:cs typeface="Comic Sans MS"/>
                <a:sym typeface="Comic Sans MS"/>
              </a:rPr>
              <a:t>Welcome </a:t>
            </a:r>
          </a:p>
          <a:p>
            <a:pPr lvl="0" rtl="0">
              <a:spcBef>
                <a:spcPts val="0"/>
              </a:spcBef>
              <a:buNone/>
            </a:pPr>
            <a:r>
              <a:rPr lang="en" sz="6000">
                <a:latin typeface="Comic Sans MS"/>
                <a:ea typeface="Comic Sans MS"/>
                <a:cs typeface="Comic Sans MS"/>
                <a:sym typeface="Comic Sans MS"/>
              </a:rPr>
              <a:t>to </a:t>
            </a:r>
          </a:p>
          <a:p>
            <a:pPr lvl="0" rtl="0">
              <a:spcBef>
                <a:spcPts val="0"/>
              </a:spcBef>
              <a:buNone/>
            </a:pPr>
            <a:r>
              <a:rPr lang="en" sz="6000">
                <a:latin typeface="Comic Sans MS"/>
                <a:ea typeface="Comic Sans MS"/>
                <a:cs typeface="Comic Sans MS"/>
                <a:sym typeface="Comic Sans MS"/>
              </a:rPr>
              <a:t>Mobile CSP!</a:t>
            </a:r>
          </a:p>
        </p:txBody>
      </p:sp>
      <p:sp>
        <p:nvSpPr>
          <p:cNvPr id="103" name="Shape 103"/>
          <p:cNvSpPr txBox="1"/>
          <p:nvPr/>
        </p:nvSpPr>
        <p:spPr>
          <a:xfrm>
            <a:off x="1701400" y="5418363"/>
            <a:ext cx="6099000" cy="929100"/>
          </a:xfrm>
          <a:prstGeom prst="rect">
            <a:avLst/>
          </a:prstGeom>
          <a:noFill/>
          <a:ln>
            <a:noFill/>
          </a:ln>
        </p:spPr>
        <p:txBody>
          <a:bodyPr anchorCtr="0" anchor="t" bIns="91425" lIns="91425" rIns="91425" wrap="square" tIns="91425">
            <a:noAutofit/>
          </a:bodyPr>
          <a:lstStyle/>
          <a:p>
            <a:pPr lvl="0">
              <a:spcBef>
                <a:spcPts val="0"/>
              </a:spcBef>
              <a:buNone/>
            </a:pPr>
            <a:r>
              <a:rPr b="1" lang="en" sz="1100">
                <a:solidFill>
                  <a:srgbClr val="333333"/>
                </a:solidFill>
              </a:rPr>
              <a:t>Acknowledgment and Disclaimer: </a:t>
            </a:r>
            <a:r>
              <a:rPr lang="en" sz="1100">
                <a:solidFill>
                  <a:srgbClr val="333333"/>
                </a:solidFill>
              </a:rPr>
              <a:t>This presentation is supported in part by the National Science Foundation under Grants 1240841, 1225680, 1225719, 1225745, 1225976, and 1226216.  Any opinions, findings, and conclusions or recommendations expressed in these materials are those of the authors and do not necessarily reflect the views of the National Science Foundation.</a:t>
            </a:r>
          </a:p>
        </p:txBody>
      </p:sp>
      <p:pic>
        <p:nvPicPr>
          <p:cNvPr id="104" name="Shape 104"/>
          <p:cNvPicPr preferRelativeResize="0"/>
          <p:nvPr/>
        </p:nvPicPr>
        <p:blipFill>
          <a:blip r:embed="rId3">
            <a:alphaModFix/>
          </a:blip>
          <a:stretch>
            <a:fillRect/>
          </a:stretch>
        </p:blipFill>
        <p:spPr>
          <a:xfrm>
            <a:off x="1091800" y="5582863"/>
            <a:ext cx="609600" cy="6000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5" name="Shape 175"/>
        <p:cNvGrpSpPr/>
        <p:nvPr/>
      </p:nvGrpSpPr>
      <p:grpSpPr>
        <a:xfrm>
          <a:off x="0" y="0"/>
          <a:ext cx="0" cy="0"/>
          <a:chOff x="0" y="0"/>
          <a:chExt cx="0" cy="0"/>
        </a:xfrm>
      </p:grpSpPr>
      <p:sp>
        <p:nvSpPr>
          <p:cNvPr id="176" name="Shape 176"/>
          <p:cNvSpPr txBox="1"/>
          <p:nvPr>
            <p:ph type="title"/>
          </p:nvPr>
        </p:nvSpPr>
        <p:spPr>
          <a:xfrm>
            <a:off x="457200" y="558427"/>
            <a:ext cx="8229600" cy="1923300"/>
          </a:xfrm>
          <a:prstGeom prst="rect">
            <a:avLst/>
          </a:prstGeom>
          <a:noFill/>
          <a:ln>
            <a:noFill/>
          </a:ln>
        </p:spPr>
        <p:txBody>
          <a:bodyPr anchorCtr="0" anchor="t" bIns="45700" lIns="91425" rIns="91425" wrap="square" tIns="45700">
            <a:noAutofit/>
          </a:bodyPr>
          <a:lstStyle/>
          <a:p>
            <a:pPr lvl="0" rtl="0">
              <a:spcBef>
                <a:spcPts val="0"/>
              </a:spcBef>
              <a:buClr>
                <a:schemeClr val="dk1"/>
              </a:buClr>
              <a:buSzPct val="25000"/>
              <a:buFont typeface="Arial"/>
              <a:buNone/>
            </a:pPr>
            <a:r>
              <a:rPr lang="en" sz="3000">
                <a:latin typeface="Comic Sans MS"/>
                <a:ea typeface="Comic Sans MS"/>
                <a:cs typeface="Comic Sans MS"/>
                <a:sym typeface="Comic Sans MS"/>
              </a:rPr>
              <a:t>A U.S. Marine made an app to </a:t>
            </a:r>
          </a:p>
          <a:p>
            <a:pPr lvl="0" rtl="0">
              <a:spcBef>
                <a:spcPts val="0"/>
              </a:spcBef>
              <a:buClr>
                <a:schemeClr val="dk1"/>
              </a:buClr>
              <a:buSzPct val="25000"/>
              <a:buFont typeface="Arial"/>
              <a:buNone/>
            </a:pPr>
            <a:r>
              <a:rPr lang="en" sz="3000">
                <a:latin typeface="Comic Sans MS"/>
                <a:ea typeface="Comic Sans MS"/>
                <a:cs typeface="Comic Sans MS"/>
                <a:sym typeface="Comic Sans MS"/>
              </a:rPr>
              <a:t>Compute the amount of explosives needed to destroy IEDs</a:t>
            </a:r>
          </a:p>
          <a:p>
            <a:pPr indent="0" lvl="0" marL="0" marR="0" rtl="0" algn="ctr">
              <a:spcBef>
                <a:spcPts val="0"/>
              </a:spcBef>
              <a:spcAft>
                <a:spcPts val="0"/>
              </a:spcAft>
              <a:buSzPct val="25000"/>
              <a:buNone/>
            </a:pPr>
            <a:r>
              <a:t/>
            </a:r>
            <a:endParaRPr sz="3000"/>
          </a:p>
        </p:txBody>
      </p:sp>
      <p:pic>
        <p:nvPicPr>
          <p:cNvPr id="177" name="Shape 177"/>
          <p:cNvPicPr preferRelativeResize="0"/>
          <p:nvPr/>
        </p:nvPicPr>
        <p:blipFill>
          <a:blip r:embed="rId3">
            <a:alphaModFix/>
          </a:blip>
          <a:stretch>
            <a:fillRect/>
          </a:stretch>
        </p:blipFill>
        <p:spPr>
          <a:xfrm>
            <a:off x="926270" y="2819220"/>
            <a:ext cx="3889845" cy="2609438"/>
          </a:xfrm>
          <a:prstGeom prst="rect">
            <a:avLst/>
          </a:prstGeom>
          <a:noFill/>
          <a:ln>
            <a:noFill/>
          </a:ln>
        </p:spPr>
      </p:pic>
      <p:pic>
        <p:nvPicPr>
          <p:cNvPr id="178" name="Shape 178"/>
          <p:cNvPicPr preferRelativeResize="0"/>
          <p:nvPr/>
        </p:nvPicPr>
        <p:blipFill>
          <a:blip r:embed="rId4">
            <a:alphaModFix/>
          </a:blip>
          <a:stretch>
            <a:fillRect/>
          </a:stretch>
        </p:blipFill>
        <p:spPr>
          <a:xfrm>
            <a:off x="4263932" y="4036823"/>
            <a:ext cx="3916400" cy="2610933"/>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2" name="Shape 182"/>
        <p:cNvGrpSpPr/>
        <p:nvPr/>
      </p:nvGrpSpPr>
      <p:grpSpPr>
        <a:xfrm>
          <a:off x="0" y="0"/>
          <a:ext cx="0" cy="0"/>
          <a:chOff x="0" y="0"/>
          <a:chExt cx="0" cy="0"/>
        </a:xfrm>
      </p:grpSpPr>
      <p:sp>
        <p:nvSpPr>
          <p:cNvPr id="183" name="Shape 183"/>
          <p:cNvSpPr txBox="1"/>
          <p:nvPr>
            <p:ph type="ctrTitle"/>
          </p:nvPr>
        </p:nvSpPr>
        <p:spPr>
          <a:xfrm>
            <a:off x="826700" y="2580573"/>
            <a:ext cx="7772400" cy="1546500"/>
          </a:xfrm>
          <a:prstGeom prst="rect">
            <a:avLst/>
          </a:prstGeom>
        </p:spPr>
        <p:txBody>
          <a:bodyPr anchorCtr="0" anchor="b" bIns="91425" lIns="91425" rIns="91425" wrap="square" tIns="91425">
            <a:noAutofit/>
          </a:bodyPr>
          <a:lstStyle/>
          <a:p>
            <a:pPr lvl="0" rtl="0">
              <a:spcBef>
                <a:spcPts val="0"/>
              </a:spcBef>
              <a:buNone/>
            </a:pPr>
            <a:r>
              <a:rPr lang="en">
                <a:latin typeface="Comic Sans MS"/>
                <a:ea typeface="Comic Sans MS"/>
                <a:cs typeface="Comic Sans MS"/>
                <a:sym typeface="Comic Sans MS"/>
              </a:rPr>
              <a:t>The Computer Science Principles Curriculum</a:t>
            </a: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7" name="Shape 187"/>
        <p:cNvGrpSpPr/>
        <p:nvPr/>
      </p:nvGrpSpPr>
      <p:grpSpPr>
        <a:xfrm>
          <a:off x="0" y="0"/>
          <a:ext cx="0" cy="0"/>
          <a:chOff x="0" y="0"/>
          <a:chExt cx="0" cy="0"/>
        </a:xfrm>
      </p:grpSpPr>
      <p:sp>
        <p:nvSpPr>
          <p:cNvPr id="188" name="Shape 188"/>
          <p:cNvSpPr txBox="1"/>
          <p:nvPr/>
        </p:nvSpPr>
        <p:spPr>
          <a:xfrm>
            <a:off x="3059276" y="306275"/>
            <a:ext cx="5496000" cy="1691400"/>
          </a:xfrm>
          <a:prstGeom prst="rect">
            <a:avLst/>
          </a:prstGeom>
          <a:noFill/>
          <a:ln>
            <a:noFill/>
          </a:ln>
        </p:spPr>
        <p:txBody>
          <a:bodyPr anchorCtr="0" anchor="t" bIns="91425" lIns="91425" rIns="91425" wrap="square" tIns="91425">
            <a:noAutofit/>
          </a:bodyPr>
          <a:lstStyle/>
          <a:p>
            <a:pPr lvl="0" rtl="0" algn="ctr">
              <a:spcBef>
                <a:spcPts val="0"/>
              </a:spcBef>
              <a:buNone/>
            </a:pPr>
            <a:r>
              <a:rPr lang="en" sz="6000">
                <a:latin typeface="Comic Sans MS"/>
                <a:ea typeface="Comic Sans MS"/>
                <a:cs typeface="Comic Sans MS"/>
                <a:sym typeface="Comic Sans MS"/>
              </a:rPr>
              <a:t>CS Principles</a:t>
            </a:r>
          </a:p>
          <a:p>
            <a:pPr lvl="0" algn="ctr">
              <a:spcBef>
                <a:spcPts val="0"/>
              </a:spcBef>
              <a:buNone/>
            </a:pPr>
            <a:r>
              <a:rPr lang="en" sz="3600">
                <a:latin typeface="Comic Sans MS"/>
                <a:ea typeface="Comic Sans MS"/>
                <a:cs typeface="Comic Sans MS"/>
                <a:sym typeface="Comic Sans MS"/>
              </a:rPr>
              <a:t>http://csprinciples.org</a:t>
            </a:r>
          </a:p>
        </p:txBody>
      </p:sp>
      <p:pic>
        <p:nvPicPr>
          <p:cNvPr id="189" name="Shape 189"/>
          <p:cNvPicPr preferRelativeResize="0"/>
          <p:nvPr/>
        </p:nvPicPr>
        <p:blipFill>
          <a:blip r:embed="rId3">
            <a:alphaModFix/>
          </a:blip>
          <a:stretch>
            <a:fillRect/>
          </a:stretch>
        </p:blipFill>
        <p:spPr>
          <a:xfrm>
            <a:off x="588600" y="489275"/>
            <a:ext cx="2381250" cy="1000125"/>
          </a:xfrm>
          <a:prstGeom prst="rect">
            <a:avLst/>
          </a:prstGeom>
          <a:noFill/>
          <a:ln>
            <a:noFill/>
          </a:ln>
        </p:spPr>
      </p:pic>
      <p:sp>
        <p:nvSpPr>
          <p:cNvPr id="190" name="Shape 190"/>
          <p:cNvSpPr txBox="1"/>
          <p:nvPr/>
        </p:nvSpPr>
        <p:spPr>
          <a:xfrm>
            <a:off x="588600" y="2660575"/>
            <a:ext cx="7966800" cy="3046500"/>
          </a:xfrm>
          <a:prstGeom prst="rect">
            <a:avLst/>
          </a:prstGeom>
          <a:noFill/>
          <a:ln>
            <a:noFill/>
          </a:ln>
        </p:spPr>
        <p:txBody>
          <a:bodyPr anchorCtr="0" anchor="ctr" bIns="91425" lIns="91425" rIns="91425" wrap="square" tIns="91425">
            <a:noAutofit/>
          </a:bodyPr>
          <a:lstStyle/>
          <a:p>
            <a:pPr lvl="0" rtl="0" algn="ctr">
              <a:spcBef>
                <a:spcPts val="0"/>
              </a:spcBef>
              <a:buNone/>
            </a:pPr>
            <a:r>
              <a:rPr lang="en" sz="3000">
                <a:solidFill>
                  <a:srgbClr val="444444"/>
                </a:solidFill>
                <a:highlight>
                  <a:srgbClr val="FFFFFF"/>
                </a:highlight>
                <a:latin typeface="Comic Sans MS"/>
                <a:ea typeface="Comic Sans MS"/>
                <a:cs typeface="Comic Sans MS"/>
                <a:sym typeface="Comic Sans MS"/>
              </a:rPr>
              <a:t>Computer Science Principles</a:t>
            </a:r>
          </a:p>
          <a:p>
            <a:pPr lvl="0" rtl="0" algn="ctr">
              <a:spcBef>
                <a:spcPts val="0"/>
              </a:spcBef>
              <a:buNone/>
            </a:pPr>
            <a:r>
              <a:rPr lang="en" sz="3000">
                <a:solidFill>
                  <a:srgbClr val="444444"/>
                </a:solidFill>
                <a:highlight>
                  <a:srgbClr val="FFFFFF"/>
                </a:highlight>
                <a:latin typeface="Comic Sans MS"/>
                <a:ea typeface="Comic Sans MS"/>
                <a:cs typeface="Comic Sans MS"/>
                <a:sym typeface="Comic Sans MS"/>
              </a:rPr>
              <a:t> is a proposed AP course that seeks to broaden participation in computer science. Development is organized by the College Board and supported by the National Science Foundation. </a:t>
            </a: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4" name="Shape 194"/>
        <p:cNvGrpSpPr/>
        <p:nvPr/>
      </p:nvGrpSpPr>
      <p:grpSpPr>
        <a:xfrm>
          <a:off x="0" y="0"/>
          <a:ext cx="0" cy="0"/>
          <a:chOff x="0" y="0"/>
          <a:chExt cx="0" cy="0"/>
        </a:xfrm>
      </p:grpSpPr>
      <p:sp>
        <p:nvSpPr>
          <p:cNvPr id="195" name="Shape 195"/>
          <p:cNvSpPr txBox="1"/>
          <p:nvPr/>
        </p:nvSpPr>
        <p:spPr>
          <a:xfrm>
            <a:off x="1108675" y="280600"/>
            <a:ext cx="7172100" cy="869100"/>
          </a:xfrm>
          <a:prstGeom prst="rect">
            <a:avLst/>
          </a:prstGeom>
          <a:noFill/>
          <a:ln>
            <a:noFill/>
          </a:ln>
        </p:spPr>
        <p:txBody>
          <a:bodyPr anchorCtr="0" anchor="t" bIns="91425" lIns="91425" rIns="91425" wrap="square" tIns="91425">
            <a:noAutofit/>
          </a:bodyPr>
          <a:lstStyle/>
          <a:p>
            <a:pPr lvl="0" rtl="0" algn="ctr">
              <a:spcBef>
                <a:spcPts val="0"/>
              </a:spcBef>
              <a:buNone/>
            </a:pPr>
            <a:r>
              <a:rPr lang="en" sz="2400"/>
              <a:t>Here are the seven big ideas we will learn </a:t>
            </a:r>
          </a:p>
          <a:p>
            <a:pPr lvl="0" rtl="0" algn="ctr">
              <a:spcBef>
                <a:spcPts val="0"/>
              </a:spcBef>
              <a:buNone/>
            </a:pPr>
            <a:r>
              <a:rPr lang="en" sz="2400"/>
              <a:t>about in this course</a:t>
            </a:r>
          </a:p>
        </p:txBody>
      </p:sp>
      <p:sp>
        <p:nvSpPr>
          <p:cNvPr id="196" name="Shape 196"/>
          <p:cNvSpPr txBox="1"/>
          <p:nvPr/>
        </p:nvSpPr>
        <p:spPr>
          <a:xfrm>
            <a:off x="1318075" y="1547475"/>
            <a:ext cx="6962700" cy="4805700"/>
          </a:xfrm>
          <a:prstGeom prst="rect">
            <a:avLst/>
          </a:prstGeom>
          <a:noFill/>
          <a:ln>
            <a:noFill/>
          </a:ln>
        </p:spPr>
        <p:txBody>
          <a:bodyPr anchorCtr="0" anchor="t" bIns="91425" lIns="91425" rIns="91425" wrap="square" tIns="91425">
            <a:noAutofit/>
          </a:bodyPr>
          <a:lstStyle/>
          <a:p>
            <a:pPr indent="-342900" lvl="0" marL="457200" rtl="0">
              <a:lnSpc>
                <a:spcPct val="150000"/>
              </a:lnSpc>
              <a:spcBef>
                <a:spcPts val="0"/>
              </a:spcBef>
              <a:buSzPct val="100000"/>
              <a:buAutoNum type="arabicPeriod"/>
            </a:pPr>
            <a:r>
              <a:rPr lang="en" sz="1800">
                <a:highlight>
                  <a:srgbClr val="FFFF00"/>
                </a:highlight>
              </a:rPr>
              <a:t>Creativity</a:t>
            </a:r>
            <a:r>
              <a:rPr lang="en" sz="1800"/>
              <a:t> -- You’re going to create lots of cool apps.</a:t>
            </a:r>
          </a:p>
          <a:p>
            <a:pPr indent="-342900" lvl="0" marL="457200" rtl="0">
              <a:lnSpc>
                <a:spcPct val="150000"/>
              </a:lnSpc>
              <a:spcBef>
                <a:spcPts val="0"/>
              </a:spcBef>
              <a:buSzPct val="100000"/>
              <a:buAutoNum type="arabicPeriod"/>
            </a:pPr>
            <a:r>
              <a:rPr lang="en" sz="1800"/>
              <a:t>Abstraction -- You’ll learn what abstraction is and how it figures into computer science.</a:t>
            </a:r>
          </a:p>
          <a:p>
            <a:pPr indent="-342900" lvl="0" marL="457200" rtl="0">
              <a:lnSpc>
                <a:spcPct val="150000"/>
              </a:lnSpc>
              <a:spcBef>
                <a:spcPts val="0"/>
              </a:spcBef>
              <a:buSzPct val="100000"/>
              <a:buAutoNum type="arabicPeriod"/>
            </a:pPr>
            <a:r>
              <a:rPr lang="en" sz="1800"/>
              <a:t>Data -- You’ll see how to use data to create new knowledge.</a:t>
            </a:r>
          </a:p>
          <a:p>
            <a:pPr indent="-342900" lvl="0" marL="457200" rtl="0">
              <a:lnSpc>
                <a:spcPct val="150000"/>
              </a:lnSpc>
              <a:spcBef>
                <a:spcPts val="0"/>
              </a:spcBef>
              <a:buSzPct val="100000"/>
              <a:buAutoNum type="arabicPeriod"/>
            </a:pPr>
            <a:r>
              <a:rPr lang="en" sz="1800"/>
              <a:t>Algorithms -- You’ll learn algorithms for solving interesting problems.</a:t>
            </a:r>
          </a:p>
          <a:p>
            <a:pPr indent="-342900" lvl="0" marL="457200" rtl="0">
              <a:lnSpc>
                <a:spcPct val="150000"/>
              </a:lnSpc>
              <a:spcBef>
                <a:spcPts val="0"/>
              </a:spcBef>
              <a:buSzPct val="100000"/>
              <a:buAutoNum type="arabicPeriod"/>
            </a:pPr>
            <a:r>
              <a:rPr lang="en" sz="1800">
                <a:highlight>
                  <a:srgbClr val="FFFF00"/>
                </a:highlight>
              </a:rPr>
              <a:t>Programming</a:t>
            </a:r>
            <a:r>
              <a:rPr lang="en" sz="1800"/>
              <a:t> -- You’ll learn the fundamentals of programming.</a:t>
            </a:r>
          </a:p>
          <a:p>
            <a:pPr indent="-342900" lvl="0" marL="457200" rtl="0">
              <a:lnSpc>
                <a:spcPct val="150000"/>
              </a:lnSpc>
              <a:spcBef>
                <a:spcPts val="0"/>
              </a:spcBef>
              <a:buSzPct val="100000"/>
              <a:buAutoNum type="arabicPeriod"/>
            </a:pPr>
            <a:r>
              <a:rPr lang="en" sz="1800">
                <a:highlight>
                  <a:srgbClr val="FFFF00"/>
                </a:highlight>
              </a:rPr>
              <a:t>Internet</a:t>
            </a:r>
            <a:r>
              <a:rPr lang="en" sz="1800"/>
              <a:t> -- You’ll learn how the Internet works.</a:t>
            </a:r>
          </a:p>
          <a:p>
            <a:pPr indent="-342900" lvl="0" marL="457200">
              <a:lnSpc>
                <a:spcPct val="150000"/>
              </a:lnSpc>
              <a:spcBef>
                <a:spcPts val="0"/>
              </a:spcBef>
              <a:buSzPct val="100000"/>
              <a:buAutoNum type="arabicPeriod"/>
            </a:pPr>
            <a:r>
              <a:rPr lang="en" sz="1800">
                <a:highlight>
                  <a:srgbClr val="FFFF00"/>
                </a:highlight>
              </a:rPr>
              <a:t>Impact</a:t>
            </a:r>
            <a:r>
              <a:rPr lang="en" sz="1800"/>
              <a:t> -- You’ll reflect about the positive and negative impacts of computing on today’s society.</a:t>
            </a: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0" name="Shape 200"/>
        <p:cNvGrpSpPr/>
        <p:nvPr/>
      </p:nvGrpSpPr>
      <p:grpSpPr>
        <a:xfrm>
          <a:off x="0" y="0"/>
          <a:ext cx="0" cy="0"/>
          <a:chOff x="0" y="0"/>
          <a:chExt cx="0" cy="0"/>
        </a:xfrm>
      </p:grpSpPr>
      <p:sp>
        <p:nvSpPr>
          <p:cNvPr id="201" name="Shape 201"/>
          <p:cNvSpPr txBox="1"/>
          <p:nvPr>
            <p:ph type="ctrTitle"/>
          </p:nvPr>
        </p:nvSpPr>
        <p:spPr>
          <a:xfrm>
            <a:off x="826700" y="2580573"/>
            <a:ext cx="7772400" cy="1546500"/>
          </a:xfrm>
          <a:prstGeom prst="rect">
            <a:avLst/>
          </a:prstGeom>
        </p:spPr>
        <p:txBody>
          <a:bodyPr anchorCtr="0" anchor="b" bIns="91425" lIns="91425" rIns="91425" wrap="square" tIns="91425">
            <a:noAutofit/>
          </a:bodyPr>
          <a:lstStyle/>
          <a:p>
            <a:pPr lvl="0" rtl="0">
              <a:spcBef>
                <a:spcPts val="0"/>
              </a:spcBef>
              <a:buNone/>
            </a:pPr>
            <a:r>
              <a:rPr lang="en">
                <a:latin typeface="Comic Sans MS"/>
                <a:ea typeface="Comic Sans MS"/>
                <a:cs typeface="Comic Sans MS"/>
                <a:sym typeface="Comic Sans MS"/>
              </a:rPr>
              <a:t>Let’s get started!</a:t>
            </a: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 name="Shape 108"/>
        <p:cNvGrpSpPr/>
        <p:nvPr/>
      </p:nvGrpSpPr>
      <p:grpSpPr>
        <a:xfrm>
          <a:off x="0" y="0"/>
          <a:ext cx="0" cy="0"/>
          <a:chOff x="0" y="0"/>
          <a:chExt cx="0" cy="0"/>
        </a:xfrm>
      </p:grpSpPr>
      <p:sp>
        <p:nvSpPr>
          <p:cNvPr id="109" name="Shape 109"/>
          <p:cNvSpPr txBox="1"/>
          <p:nvPr>
            <p:ph type="ctrTitle"/>
          </p:nvPr>
        </p:nvSpPr>
        <p:spPr>
          <a:xfrm>
            <a:off x="685800" y="878098"/>
            <a:ext cx="7772400" cy="1546500"/>
          </a:xfrm>
          <a:prstGeom prst="rect">
            <a:avLst/>
          </a:prstGeom>
        </p:spPr>
        <p:txBody>
          <a:bodyPr anchorCtr="0" anchor="b" bIns="91425" lIns="91425" rIns="91425" wrap="square" tIns="91425">
            <a:noAutofit/>
          </a:bodyPr>
          <a:lstStyle/>
          <a:p>
            <a:pPr lvl="0" rtl="0">
              <a:spcBef>
                <a:spcPts val="0"/>
              </a:spcBef>
              <a:buNone/>
            </a:pPr>
            <a:r>
              <a:rPr lang="en" sz="6000">
                <a:latin typeface="Comic Sans MS"/>
                <a:ea typeface="Comic Sans MS"/>
                <a:cs typeface="Comic Sans MS"/>
                <a:sym typeface="Comic Sans MS"/>
              </a:rPr>
              <a:t>Mobile CSP</a:t>
            </a:r>
            <a:r>
              <a:rPr lang="en">
                <a:latin typeface="Comic Sans MS"/>
                <a:ea typeface="Comic Sans MS"/>
                <a:cs typeface="Comic Sans MS"/>
                <a:sym typeface="Comic Sans MS"/>
              </a:rPr>
              <a:t> </a:t>
            </a:r>
          </a:p>
          <a:p>
            <a:pPr lvl="0" rtl="0">
              <a:spcBef>
                <a:spcPts val="0"/>
              </a:spcBef>
              <a:buNone/>
            </a:pPr>
            <a:r>
              <a:t/>
            </a:r>
            <a:endParaRPr sz="3000">
              <a:latin typeface="Comic Sans MS"/>
              <a:ea typeface="Comic Sans MS"/>
              <a:cs typeface="Comic Sans MS"/>
              <a:sym typeface="Comic Sans MS"/>
            </a:endParaRPr>
          </a:p>
        </p:txBody>
      </p:sp>
      <p:sp>
        <p:nvSpPr>
          <p:cNvPr id="110" name="Shape 110"/>
          <p:cNvSpPr txBox="1"/>
          <p:nvPr>
            <p:ph type="ctrTitle"/>
          </p:nvPr>
        </p:nvSpPr>
        <p:spPr>
          <a:xfrm>
            <a:off x="685800" y="2683074"/>
            <a:ext cx="7772400" cy="731400"/>
          </a:xfrm>
          <a:prstGeom prst="rect">
            <a:avLst/>
          </a:prstGeom>
        </p:spPr>
        <p:txBody>
          <a:bodyPr anchorCtr="0" anchor="b" bIns="91425" lIns="91425" rIns="91425" wrap="square" tIns="91425">
            <a:noAutofit/>
          </a:bodyPr>
          <a:lstStyle/>
          <a:p>
            <a:pPr lvl="0" rtl="0">
              <a:spcBef>
                <a:spcPts val="0"/>
              </a:spcBef>
              <a:buNone/>
            </a:pPr>
            <a:r>
              <a:rPr lang="en" sz="3600">
                <a:latin typeface="Comic Sans MS"/>
                <a:ea typeface="Comic Sans MS"/>
                <a:cs typeface="Comic Sans MS"/>
                <a:sym typeface="Comic Sans MS"/>
              </a:rPr>
              <a:t>Programming in App Inventor</a:t>
            </a:r>
          </a:p>
        </p:txBody>
      </p:sp>
      <p:sp>
        <p:nvSpPr>
          <p:cNvPr id="111" name="Shape 111"/>
          <p:cNvSpPr txBox="1"/>
          <p:nvPr>
            <p:ph type="ctrTitle"/>
          </p:nvPr>
        </p:nvSpPr>
        <p:spPr>
          <a:xfrm>
            <a:off x="685800" y="4236848"/>
            <a:ext cx="7772400" cy="1546500"/>
          </a:xfrm>
          <a:prstGeom prst="rect">
            <a:avLst/>
          </a:prstGeom>
        </p:spPr>
        <p:txBody>
          <a:bodyPr anchorCtr="0" anchor="b" bIns="91425" lIns="91425" rIns="91425" wrap="square" tIns="91425">
            <a:noAutofit/>
          </a:bodyPr>
          <a:lstStyle/>
          <a:p>
            <a:pPr lvl="0" rtl="0">
              <a:spcBef>
                <a:spcPts val="0"/>
              </a:spcBef>
              <a:buNone/>
            </a:pPr>
            <a:r>
              <a:rPr lang="en" sz="3600">
                <a:latin typeface="Comic Sans MS"/>
                <a:ea typeface="Comic Sans MS"/>
                <a:cs typeface="Comic Sans MS"/>
                <a:sym typeface="Comic Sans MS"/>
              </a:rPr>
              <a:t>Learning basic Principles of Computer Science</a:t>
            </a:r>
          </a:p>
        </p:txBody>
      </p:sp>
      <p:sp>
        <p:nvSpPr>
          <p:cNvPr id="112" name="Shape 112"/>
          <p:cNvSpPr txBox="1"/>
          <p:nvPr/>
        </p:nvSpPr>
        <p:spPr>
          <a:xfrm>
            <a:off x="4210200" y="3672950"/>
            <a:ext cx="723600" cy="457200"/>
          </a:xfrm>
          <a:prstGeom prst="rect">
            <a:avLst/>
          </a:prstGeom>
          <a:noFill/>
          <a:ln>
            <a:noFill/>
          </a:ln>
        </p:spPr>
        <p:txBody>
          <a:bodyPr anchorCtr="0" anchor="t" bIns="91425" lIns="91425" rIns="91425" wrap="square" tIns="91425">
            <a:noAutofit/>
          </a:bodyPr>
          <a:lstStyle/>
          <a:p>
            <a:pPr lvl="0" rtl="0">
              <a:spcBef>
                <a:spcPts val="0"/>
              </a:spcBef>
              <a:buNone/>
            </a:pPr>
            <a:r>
              <a:rPr lang="en" sz="2400">
                <a:latin typeface="Comic Sans MS"/>
                <a:ea typeface="Comic Sans MS"/>
                <a:cs typeface="Comic Sans MS"/>
                <a:sym typeface="Comic Sans MS"/>
              </a:rPr>
              <a:t>and</a:t>
            </a: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6" name="Shape 116"/>
        <p:cNvGrpSpPr/>
        <p:nvPr/>
      </p:nvGrpSpPr>
      <p:grpSpPr>
        <a:xfrm>
          <a:off x="0" y="0"/>
          <a:ext cx="0" cy="0"/>
          <a:chOff x="0" y="0"/>
          <a:chExt cx="0" cy="0"/>
        </a:xfrm>
      </p:grpSpPr>
      <p:sp>
        <p:nvSpPr>
          <p:cNvPr id="117" name="Shape 117"/>
          <p:cNvSpPr/>
          <p:nvPr/>
        </p:nvSpPr>
        <p:spPr>
          <a:xfrm>
            <a:off x="4507079" y="3163904"/>
            <a:ext cx="129843" cy="530194"/>
          </a:xfrm>
          <a:prstGeom prst="rect">
            <a:avLst/>
          </a:prstGeom>
          <a:noFill/>
          <a:ln>
            <a:noFill/>
          </a:ln>
        </p:spPr>
        <p:txBody>
          <a:bodyPr anchorCtr="0" anchor="t" bIns="45700" lIns="91425" rIns="91425" wrap="square" tIns="45700">
            <a:noAutofit/>
          </a:bodyPr>
          <a:lstStyle/>
          <a:p>
            <a:pPr indent="0" lvl="0" marL="0" marR="0" rtl="0" algn="ctr">
              <a:spcBef>
                <a:spcPts val="0"/>
              </a:spcBef>
              <a:spcAft>
                <a:spcPts val="0"/>
              </a:spcAft>
              <a:buSzPct val="25000"/>
              <a:buNone/>
            </a:pPr>
            <a:r>
              <a:rPr b="0" i="0" lang="en" sz="4300" u="none" cap="none" strike="noStrike">
                <a:solidFill>
                  <a:srgbClr val="000000"/>
                </a:solidFill>
                <a:latin typeface="Arial"/>
                <a:ea typeface="Arial"/>
                <a:cs typeface="Arial"/>
                <a:sym typeface="Arial"/>
              </a:rPr>
              <a:t> </a:t>
            </a:r>
          </a:p>
        </p:txBody>
      </p:sp>
      <p:sp>
        <p:nvSpPr>
          <p:cNvPr id="118" name="Shape 118"/>
          <p:cNvSpPr/>
          <p:nvPr/>
        </p:nvSpPr>
        <p:spPr>
          <a:xfrm>
            <a:off x="1464469" y="803672"/>
            <a:ext cx="4929188" cy="530194"/>
          </a:xfrm>
          <a:prstGeom prst="rect">
            <a:avLst/>
          </a:prstGeom>
          <a:noFill/>
          <a:ln>
            <a:noFill/>
          </a:ln>
        </p:spPr>
        <p:txBody>
          <a:bodyPr anchorCtr="0" anchor="t" bIns="45700" lIns="91425" rIns="91425" wrap="square" tIns="45700">
            <a:noAutofit/>
          </a:bodyPr>
          <a:lstStyle/>
          <a:p>
            <a:pPr indent="0" lvl="0" marL="0" marR="0" rtl="0" algn="ctr">
              <a:spcBef>
                <a:spcPts val="0"/>
              </a:spcBef>
              <a:spcAft>
                <a:spcPts val="0"/>
              </a:spcAft>
              <a:buSzPct val="25000"/>
              <a:buNone/>
            </a:pPr>
            <a:r>
              <a:rPr b="0" i="0" lang="en" sz="4300" u="none" cap="none" strike="noStrike">
                <a:solidFill>
                  <a:srgbClr val="000000"/>
                </a:solidFill>
                <a:latin typeface="Arial"/>
                <a:ea typeface="Arial"/>
                <a:cs typeface="Arial"/>
                <a:sym typeface="Arial"/>
              </a:rPr>
              <a:t> </a:t>
            </a:r>
          </a:p>
        </p:txBody>
      </p:sp>
      <p:sp>
        <p:nvSpPr>
          <p:cNvPr id="119" name="Shape 119"/>
          <p:cNvSpPr/>
          <p:nvPr/>
        </p:nvSpPr>
        <p:spPr>
          <a:xfrm flipH="1">
            <a:off x="3554016" y="2303859"/>
            <a:ext cx="953063" cy="530194"/>
          </a:xfrm>
          <a:prstGeom prst="rect">
            <a:avLst/>
          </a:prstGeom>
          <a:noFill/>
          <a:ln>
            <a:noFill/>
          </a:ln>
        </p:spPr>
        <p:txBody>
          <a:bodyPr anchorCtr="0" anchor="t" bIns="45700" lIns="91425" rIns="91425" wrap="square" tIns="45700">
            <a:noAutofit/>
          </a:bodyPr>
          <a:lstStyle/>
          <a:p>
            <a:pPr indent="0" lvl="0" marL="0" marR="0" rtl="0" algn="ctr">
              <a:spcBef>
                <a:spcPts val="0"/>
              </a:spcBef>
              <a:spcAft>
                <a:spcPts val="0"/>
              </a:spcAft>
              <a:buSzPct val="25000"/>
              <a:buNone/>
            </a:pPr>
            <a:r>
              <a:rPr b="0" i="0" lang="en" sz="4300" u="none" cap="none" strike="noStrike">
                <a:solidFill>
                  <a:srgbClr val="000000"/>
                </a:solidFill>
                <a:latin typeface="Arial"/>
                <a:ea typeface="Arial"/>
                <a:cs typeface="Arial"/>
                <a:sym typeface="Arial"/>
              </a:rPr>
              <a:t> </a:t>
            </a:r>
          </a:p>
        </p:txBody>
      </p:sp>
      <p:pic>
        <p:nvPicPr>
          <p:cNvPr id="120" name="Shape 120"/>
          <p:cNvPicPr preferRelativeResize="0"/>
          <p:nvPr/>
        </p:nvPicPr>
        <p:blipFill>
          <a:blip r:embed="rId3">
            <a:alphaModFix/>
          </a:blip>
          <a:stretch>
            <a:fillRect/>
          </a:stretch>
        </p:blipFill>
        <p:spPr>
          <a:xfrm>
            <a:off x="2644299" y="1497374"/>
            <a:ext cx="4083350" cy="3143575"/>
          </a:xfrm>
          <a:prstGeom prst="rect">
            <a:avLst/>
          </a:prstGeom>
          <a:noFill/>
          <a:ln>
            <a:noFill/>
          </a:ln>
        </p:spPr>
      </p:pic>
      <p:sp>
        <p:nvSpPr>
          <p:cNvPr id="121" name="Shape 121"/>
          <p:cNvSpPr txBox="1"/>
          <p:nvPr/>
        </p:nvSpPr>
        <p:spPr>
          <a:xfrm>
            <a:off x="891300" y="4910825"/>
            <a:ext cx="7456800" cy="1707300"/>
          </a:xfrm>
          <a:prstGeom prst="rect">
            <a:avLst/>
          </a:prstGeom>
          <a:noFill/>
          <a:ln>
            <a:noFill/>
          </a:ln>
        </p:spPr>
        <p:txBody>
          <a:bodyPr anchorCtr="0" anchor="t" bIns="45700" lIns="91425" rIns="91425" wrap="square" tIns="45700">
            <a:noAutofit/>
          </a:bodyPr>
          <a:lstStyle/>
          <a:p>
            <a:pPr indent="0" lvl="0" marL="0" marR="0" rtl="0" algn="ctr">
              <a:spcBef>
                <a:spcPts val="0"/>
              </a:spcBef>
              <a:spcAft>
                <a:spcPts val="0"/>
              </a:spcAft>
              <a:buSzPct val="25000"/>
              <a:buNone/>
            </a:pPr>
            <a:r>
              <a:rPr b="0" i="0" lang="en" sz="3600" u="none" cap="none" strike="noStrike">
                <a:solidFill>
                  <a:srgbClr val="000000"/>
                </a:solidFill>
                <a:latin typeface="Comic Sans MS"/>
                <a:ea typeface="Comic Sans MS"/>
                <a:cs typeface="Comic Sans MS"/>
                <a:sym typeface="Comic Sans MS"/>
              </a:rPr>
              <a:t>Hal Abelson, MIT</a:t>
            </a:r>
          </a:p>
          <a:p>
            <a:pPr indent="0" lvl="0" marL="0" marR="0" rtl="0" algn="ctr">
              <a:spcBef>
                <a:spcPts val="0"/>
              </a:spcBef>
              <a:spcAft>
                <a:spcPts val="0"/>
              </a:spcAft>
              <a:buSzPct val="25000"/>
              <a:buNone/>
            </a:pPr>
            <a:r>
              <a:rPr lang="en" sz="3000">
                <a:latin typeface="Comic Sans MS"/>
                <a:ea typeface="Comic Sans MS"/>
                <a:cs typeface="Comic Sans MS"/>
                <a:sym typeface="Comic Sans MS"/>
              </a:rPr>
              <a:t>Creator of App Inventor</a:t>
            </a:r>
          </a:p>
          <a:p>
            <a:pPr indent="0" lvl="0" marL="0" marR="0" rtl="0" algn="ctr">
              <a:spcBef>
                <a:spcPts val="0"/>
              </a:spcBef>
              <a:spcAft>
                <a:spcPts val="0"/>
              </a:spcAft>
              <a:buSzPct val="25000"/>
              <a:buNone/>
            </a:pPr>
            <a:r>
              <a:rPr lang="en" sz="1800">
                <a:latin typeface="Comic Sans MS"/>
                <a:ea typeface="Comic Sans MS"/>
                <a:cs typeface="Comic Sans MS"/>
                <a:sym typeface="Comic Sans MS"/>
              </a:rPr>
              <a:t>Everyone should be able to tinker with their mobile device.</a:t>
            </a:r>
          </a:p>
        </p:txBody>
      </p:sp>
      <p:sp>
        <p:nvSpPr>
          <p:cNvPr id="122" name="Shape 122"/>
          <p:cNvSpPr txBox="1"/>
          <p:nvPr/>
        </p:nvSpPr>
        <p:spPr>
          <a:xfrm>
            <a:off x="239800" y="270125"/>
            <a:ext cx="8632500" cy="890100"/>
          </a:xfrm>
          <a:prstGeom prst="rect">
            <a:avLst/>
          </a:prstGeom>
          <a:noFill/>
          <a:ln>
            <a:noFill/>
          </a:ln>
        </p:spPr>
        <p:txBody>
          <a:bodyPr anchorCtr="0" anchor="t" bIns="91425" lIns="91425" rIns="91425" wrap="square" tIns="91425">
            <a:noAutofit/>
          </a:bodyPr>
          <a:lstStyle/>
          <a:p>
            <a:pPr lvl="0" algn="ctr">
              <a:spcBef>
                <a:spcPts val="0"/>
              </a:spcBef>
              <a:buNone/>
            </a:pPr>
            <a:r>
              <a:rPr lang="en" sz="3600">
                <a:latin typeface="Comic Sans MS"/>
                <a:ea typeface="Comic Sans MS"/>
                <a:cs typeface="Comic Sans MS"/>
                <a:sym typeface="Comic Sans MS"/>
              </a:rPr>
              <a:t>Democratizing Computer Programming</a:t>
            </a: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6" name="Shape 126"/>
        <p:cNvGrpSpPr/>
        <p:nvPr/>
      </p:nvGrpSpPr>
      <p:grpSpPr>
        <a:xfrm>
          <a:off x="0" y="0"/>
          <a:ext cx="0" cy="0"/>
          <a:chOff x="0" y="0"/>
          <a:chExt cx="0" cy="0"/>
        </a:xfrm>
      </p:grpSpPr>
      <p:sp>
        <p:nvSpPr>
          <p:cNvPr id="127" name="Shape 127"/>
          <p:cNvSpPr txBox="1"/>
          <p:nvPr/>
        </p:nvSpPr>
        <p:spPr>
          <a:xfrm>
            <a:off x="752700" y="458575"/>
            <a:ext cx="7528200" cy="1329600"/>
          </a:xfrm>
          <a:prstGeom prst="rect">
            <a:avLst/>
          </a:prstGeom>
          <a:noFill/>
          <a:ln>
            <a:noFill/>
          </a:ln>
        </p:spPr>
        <p:txBody>
          <a:bodyPr anchorCtr="0" anchor="t" bIns="91425" lIns="91425" rIns="91425" wrap="square" tIns="91425">
            <a:noAutofit/>
          </a:bodyPr>
          <a:lstStyle/>
          <a:p>
            <a:pPr lvl="0" rtl="0" algn="ctr">
              <a:spcBef>
                <a:spcPts val="0"/>
              </a:spcBef>
              <a:buNone/>
            </a:pPr>
            <a:r>
              <a:rPr lang="en" sz="3600">
                <a:latin typeface="Comic Sans MS"/>
                <a:ea typeface="Comic Sans MS"/>
                <a:cs typeface="Comic Sans MS"/>
                <a:sym typeface="Comic Sans MS"/>
              </a:rPr>
              <a:t>Demo </a:t>
            </a:r>
          </a:p>
          <a:p>
            <a:pPr lvl="0" rtl="0" algn="ctr">
              <a:spcBef>
                <a:spcPts val="0"/>
              </a:spcBef>
              <a:buNone/>
            </a:pPr>
            <a:r>
              <a:rPr lang="en" sz="3600">
                <a:latin typeface="Comic Sans MS"/>
                <a:ea typeface="Comic Sans MS"/>
                <a:cs typeface="Comic Sans MS"/>
                <a:sym typeface="Comic Sans MS"/>
              </a:rPr>
              <a:t>Looking up UPC Codes</a:t>
            </a:r>
          </a:p>
          <a:p>
            <a:pPr lvl="0" rtl="0">
              <a:spcBef>
                <a:spcPts val="0"/>
              </a:spcBef>
              <a:buNone/>
            </a:pPr>
            <a:r>
              <a:t/>
            </a:r>
            <a:endParaRPr sz="3600">
              <a:latin typeface="Comic Sans MS"/>
              <a:ea typeface="Comic Sans MS"/>
              <a:cs typeface="Comic Sans MS"/>
              <a:sym typeface="Comic Sans MS"/>
            </a:endParaRPr>
          </a:p>
        </p:txBody>
      </p:sp>
      <p:sp>
        <p:nvSpPr>
          <p:cNvPr id="128" name="Shape 128">
            <a:hlinkClick r:id="rId3"/>
          </p:cNvPr>
          <p:cNvSpPr/>
          <p:nvPr/>
        </p:nvSpPr>
        <p:spPr>
          <a:xfrm>
            <a:off x="1524000" y="1888925"/>
            <a:ext cx="6102174" cy="4576625"/>
          </a:xfrm>
          <a:prstGeom prst="rect">
            <a:avLst/>
          </a:prstGeom>
          <a:blipFill>
            <a:blip r:embed="rId4">
              <a:alphaModFix/>
            </a:blip>
            <a:stretch>
              <a:fillRect/>
            </a:stretch>
          </a:blipFill>
          <a:ln>
            <a:noFill/>
          </a:ln>
        </p:spPr>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2" name="Shape 132"/>
        <p:cNvGrpSpPr/>
        <p:nvPr/>
      </p:nvGrpSpPr>
      <p:grpSpPr>
        <a:xfrm>
          <a:off x="0" y="0"/>
          <a:ext cx="0" cy="0"/>
          <a:chOff x="0" y="0"/>
          <a:chExt cx="0" cy="0"/>
        </a:xfrm>
      </p:grpSpPr>
      <p:sp>
        <p:nvSpPr>
          <p:cNvPr id="133" name="Shape 133"/>
          <p:cNvSpPr txBox="1"/>
          <p:nvPr>
            <p:ph type="title"/>
          </p:nvPr>
        </p:nvSpPr>
        <p:spPr>
          <a:xfrm>
            <a:off x="457647" y="2857488"/>
            <a:ext cx="8228700" cy="1143000"/>
          </a:xfrm>
          <a:prstGeom prst="rect">
            <a:avLst/>
          </a:prstGeom>
        </p:spPr>
        <p:txBody>
          <a:bodyPr anchorCtr="0" anchor="t" bIns="91425" lIns="91425" rIns="91425" wrap="square" tIns="91425">
            <a:noAutofit/>
          </a:bodyPr>
          <a:lstStyle/>
          <a:p>
            <a:pPr lvl="0">
              <a:spcBef>
                <a:spcPts val="0"/>
              </a:spcBef>
              <a:buNone/>
            </a:pPr>
            <a:r>
              <a:rPr lang="en" sz="4800">
                <a:latin typeface="Comic Sans MS"/>
                <a:ea typeface="Comic Sans MS"/>
                <a:cs typeface="Comic Sans MS"/>
                <a:sym typeface="Comic Sans MS"/>
              </a:rPr>
              <a:t>Some more sample apps</a:t>
            </a: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8" name="Shape 138"/>
        <p:cNvGrpSpPr/>
        <p:nvPr/>
      </p:nvGrpSpPr>
      <p:grpSpPr>
        <a:xfrm>
          <a:off x="0" y="0"/>
          <a:ext cx="0" cy="0"/>
          <a:chOff x="0" y="0"/>
          <a:chExt cx="0" cy="0"/>
        </a:xfrm>
      </p:grpSpPr>
      <p:pic>
        <p:nvPicPr>
          <p:cNvPr id="139" name="Shape 139"/>
          <p:cNvPicPr preferRelativeResize="0"/>
          <p:nvPr/>
        </p:nvPicPr>
        <p:blipFill>
          <a:blip r:embed="rId3">
            <a:alphaModFix/>
          </a:blip>
          <a:stretch>
            <a:fillRect/>
          </a:stretch>
        </p:blipFill>
        <p:spPr>
          <a:xfrm>
            <a:off x="675003" y="1234993"/>
            <a:ext cx="3057210" cy="5091449"/>
          </a:xfrm>
          <a:prstGeom prst="rect">
            <a:avLst/>
          </a:prstGeom>
          <a:noFill/>
          <a:ln>
            <a:noFill/>
          </a:ln>
        </p:spPr>
      </p:pic>
      <p:pic>
        <p:nvPicPr>
          <p:cNvPr id="140" name="Shape 140"/>
          <p:cNvPicPr preferRelativeResize="0"/>
          <p:nvPr/>
        </p:nvPicPr>
        <p:blipFill>
          <a:blip r:embed="rId4">
            <a:alphaModFix/>
          </a:blip>
          <a:stretch>
            <a:fillRect/>
          </a:stretch>
        </p:blipFill>
        <p:spPr>
          <a:xfrm>
            <a:off x="4722818" y="3908680"/>
            <a:ext cx="3825865" cy="2379408"/>
          </a:xfrm>
          <a:prstGeom prst="rect">
            <a:avLst/>
          </a:prstGeom>
          <a:noFill/>
          <a:ln>
            <a:noFill/>
          </a:ln>
        </p:spPr>
      </p:pic>
      <p:sp>
        <p:nvSpPr>
          <p:cNvPr id="141" name="Shape 141"/>
          <p:cNvSpPr txBox="1"/>
          <p:nvPr/>
        </p:nvSpPr>
        <p:spPr>
          <a:xfrm>
            <a:off x="1543050" y="6308726"/>
            <a:ext cx="6140450" cy="366713"/>
          </a:xfrm>
          <a:prstGeom prst="rect">
            <a:avLst/>
          </a:prstGeom>
          <a:noFill/>
          <a:ln>
            <a:noFill/>
          </a:ln>
        </p:spPr>
        <p:txBody>
          <a:bodyPr anchorCtr="0" anchor="t" bIns="58025" lIns="116075" rIns="116075" wrap="square" tIns="83050">
            <a:noAutofit/>
          </a:bodyPr>
          <a:lstStyle/>
          <a:p>
            <a:pPr indent="0" lvl="0" marL="0" marR="0" rtl="0" algn="ctr">
              <a:spcBef>
                <a:spcPts val="0"/>
              </a:spcBef>
              <a:spcAft>
                <a:spcPts val="0"/>
              </a:spcAft>
              <a:buSzPct val="25000"/>
              <a:buNone/>
            </a:pPr>
            <a:r>
              <a:rPr b="0" i="0" lang="en" sz="1800" u="sng" cap="none" strike="noStrike">
                <a:solidFill>
                  <a:schemeClr val="hlink"/>
                </a:solidFill>
                <a:latin typeface="Times New Roman"/>
                <a:ea typeface="Times New Roman"/>
                <a:cs typeface="Times New Roman"/>
                <a:sym typeface="Times New Roman"/>
                <a:hlinkClick r:id="rId5"/>
              </a:rPr>
              <a:t>http://notes.hfoss.org/index.php/TreeCalc:Main_Page</a:t>
            </a:r>
          </a:p>
        </p:txBody>
      </p:sp>
      <p:sp>
        <p:nvSpPr>
          <p:cNvPr id="142" name="Shape 142"/>
          <p:cNvSpPr txBox="1"/>
          <p:nvPr>
            <p:ph type="title"/>
          </p:nvPr>
        </p:nvSpPr>
        <p:spPr>
          <a:xfrm>
            <a:off x="343226" y="53575"/>
            <a:ext cx="7941600" cy="935400"/>
          </a:xfrm>
          <a:prstGeom prst="rect">
            <a:avLst/>
          </a:prstGeom>
          <a:noFill/>
          <a:ln>
            <a:noFill/>
          </a:ln>
        </p:spPr>
        <p:txBody>
          <a:bodyPr anchorCtr="0" anchor="t" bIns="58950" lIns="117925" rIns="117925" wrap="square" tIns="31850">
            <a:noAutofit/>
          </a:bodyPr>
          <a:lstStyle/>
          <a:p>
            <a:pPr indent="0" lvl="0" marL="0" marR="0" rtl="0" algn="ctr">
              <a:spcBef>
                <a:spcPts val="0"/>
              </a:spcBef>
              <a:spcAft>
                <a:spcPts val="0"/>
              </a:spcAft>
              <a:buSzPct val="25000"/>
              <a:buNone/>
            </a:pPr>
            <a:r>
              <a:rPr lang="en" sz="3000">
                <a:latin typeface="Comic Sans MS"/>
                <a:ea typeface="Comic Sans MS"/>
                <a:cs typeface="Comic Sans MS"/>
                <a:sym typeface="Comic Sans MS"/>
              </a:rPr>
              <a:t>Trinity College students made an app to </a:t>
            </a:r>
            <a:r>
              <a:rPr b="0" i="0" lang="en" sz="3000" u="none" cap="none" strike="noStrike">
                <a:solidFill>
                  <a:schemeClr val="dk1"/>
                </a:solidFill>
                <a:latin typeface="Comic Sans MS"/>
                <a:ea typeface="Comic Sans MS"/>
                <a:cs typeface="Comic Sans MS"/>
                <a:sym typeface="Comic Sans MS"/>
              </a:rPr>
              <a:t> </a:t>
            </a:r>
            <a:br>
              <a:rPr b="0" i="0" lang="en" sz="3000" u="none" cap="none" strike="noStrike">
                <a:solidFill>
                  <a:schemeClr val="dk1"/>
                </a:solidFill>
                <a:latin typeface="Comic Sans MS"/>
                <a:ea typeface="Comic Sans MS"/>
                <a:cs typeface="Comic Sans MS"/>
                <a:sym typeface="Comic Sans MS"/>
              </a:rPr>
            </a:br>
            <a:r>
              <a:rPr lang="en" sz="3000">
                <a:latin typeface="Comic Sans MS"/>
                <a:ea typeface="Comic Sans MS"/>
                <a:cs typeface="Comic Sans MS"/>
                <a:sym typeface="Comic Sans MS"/>
              </a:rPr>
              <a:t>Estimate</a:t>
            </a:r>
            <a:r>
              <a:rPr b="0" i="0" lang="en" sz="3000" u="none" cap="none" strike="noStrike">
                <a:solidFill>
                  <a:schemeClr val="dk1"/>
                </a:solidFill>
                <a:latin typeface="Comic Sans MS"/>
                <a:ea typeface="Comic Sans MS"/>
                <a:cs typeface="Comic Sans MS"/>
                <a:sym typeface="Comic Sans MS"/>
              </a:rPr>
              <a:t> Tree Height</a:t>
            </a:r>
          </a:p>
        </p:txBody>
      </p:sp>
      <p:pic>
        <p:nvPicPr>
          <p:cNvPr id="143" name="Shape 143"/>
          <p:cNvPicPr preferRelativeResize="0"/>
          <p:nvPr/>
        </p:nvPicPr>
        <p:blipFill>
          <a:blip r:embed="rId6">
            <a:alphaModFix/>
          </a:blip>
          <a:stretch>
            <a:fillRect/>
          </a:stretch>
        </p:blipFill>
        <p:spPr>
          <a:xfrm>
            <a:off x="6635750" y="622300"/>
            <a:ext cx="2281238" cy="3044825"/>
          </a:xfrm>
          <a:prstGeom prst="rect">
            <a:avLst/>
          </a:prstGeom>
          <a:noFill/>
          <a:ln>
            <a:noFill/>
          </a:ln>
        </p:spPr>
      </p:pic>
      <p:pic>
        <p:nvPicPr>
          <p:cNvPr id="144" name="Shape 144"/>
          <p:cNvPicPr preferRelativeResize="0"/>
          <p:nvPr/>
        </p:nvPicPr>
        <p:blipFill>
          <a:blip r:embed="rId7">
            <a:alphaModFix/>
          </a:blip>
          <a:stretch>
            <a:fillRect/>
          </a:stretch>
        </p:blipFill>
        <p:spPr>
          <a:xfrm>
            <a:off x="4257675" y="1452563"/>
            <a:ext cx="1963738" cy="23272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9" name="Shape 149"/>
        <p:cNvGrpSpPr/>
        <p:nvPr/>
      </p:nvGrpSpPr>
      <p:grpSpPr>
        <a:xfrm>
          <a:off x="0" y="0"/>
          <a:ext cx="0" cy="0"/>
          <a:chOff x="0" y="0"/>
          <a:chExt cx="0" cy="0"/>
        </a:xfrm>
      </p:grpSpPr>
      <p:sp>
        <p:nvSpPr>
          <p:cNvPr id="150" name="Shape 150"/>
          <p:cNvSpPr txBox="1"/>
          <p:nvPr>
            <p:ph type="title"/>
          </p:nvPr>
        </p:nvSpPr>
        <p:spPr>
          <a:xfrm>
            <a:off x="364075" y="207625"/>
            <a:ext cx="8364000" cy="935400"/>
          </a:xfrm>
          <a:prstGeom prst="rect">
            <a:avLst/>
          </a:prstGeom>
          <a:noFill/>
          <a:ln>
            <a:noFill/>
          </a:ln>
        </p:spPr>
        <p:txBody>
          <a:bodyPr anchorCtr="0" anchor="t" bIns="58950" lIns="117925" rIns="117925" wrap="square" tIns="31850">
            <a:noAutofit/>
          </a:bodyPr>
          <a:lstStyle/>
          <a:p>
            <a:pPr indent="0" lvl="0" marL="0" marR="0" rtl="0">
              <a:spcBef>
                <a:spcPts val="0"/>
              </a:spcBef>
              <a:spcAft>
                <a:spcPts val="0"/>
              </a:spcAft>
              <a:buSzPct val="25000"/>
              <a:buNone/>
            </a:pPr>
            <a:r>
              <a:rPr lang="en" sz="3000">
                <a:latin typeface="Comic Sans MS"/>
                <a:ea typeface="Comic Sans MS"/>
                <a:cs typeface="Comic Sans MS"/>
                <a:sym typeface="Comic Sans MS"/>
              </a:rPr>
              <a:t>Alabama high school students made an app to</a:t>
            </a:r>
            <a:r>
              <a:rPr b="0" i="0" lang="en" sz="3000" u="none" cap="none" strike="noStrike">
                <a:solidFill>
                  <a:schemeClr val="dk1"/>
                </a:solidFill>
                <a:latin typeface="Comic Sans MS"/>
                <a:ea typeface="Comic Sans MS"/>
                <a:cs typeface="Comic Sans MS"/>
                <a:sym typeface="Comic Sans MS"/>
              </a:rPr>
              <a:t> </a:t>
            </a:r>
            <a:br>
              <a:rPr b="0" i="0" lang="en" sz="3000" u="none" cap="none" strike="noStrike">
                <a:solidFill>
                  <a:schemeClr val="dk1"/>
                </a:solidFill>
                <a:latin typeface="Comic Sans MS"/>
                <a:ea typeface="Comic Sans MS"/>
                <a:cs typeface="Comic Sans MS"/>
                <a:sym typeface="Comic Sans MS"/>
              </a:rPr>
            </a:br>
            <a:r>
              <a:rPr b="0" i="0" lang="en" sz="3000" u="none" cap="none" strike="noStrike">
                <a:solidFill>
                  <a:schemeClr val="dk1"/>
                </a:solidFill>
                <a:latin typeface="Comic Sans MS"/>
                <a:ea typeface="Comic Sans MS"/>
                <a:cs typeface="Comic Sans MS"/>
                <a:sym typeface="Comic Sans MS"/>
              </a:rPr>
              <a:t>Track Wild Hogs</a:t>
            </a:r>
          </a:p>
        </p:txBody>
      </p:sp>
      <p:pic>
        <p:nvPicPr>
          <p:cNvPr id="151" name="Shape 151"/>
          <p:cNvPicPr preferRelativeResize="0"/>
          <p:nvPr/>
        </p:nvPicPr>
        <p:blipFill>
          <a:blip r:embed="rId3">
            <a:alphaModFix/>
          </a:blip>
          <a:stretch>
            <a:fillRect/>
          </a:stretch>
        </p:blipFill>
        <p:spPr>
          <a:xfrm>
            <a:off x="4022092" y="3830783"/>
            <a:ext cx="4706056" cy="2655455"/>
          </a:xfrm>
          <a:prstGeom prst="rect">
            <a:avLst/>
          </a:prstGeom>
          <a:noFill/>
          <a:ln>
            <a:noFill/>
          </a:ln>
        </p:spPr>
      </p:pic>
      <p:pic>
        <p:nvPicPr>
          <p:cNvPr id="152" name="Shape 152"/>
          <p:cNvPicPr preferRelativeResize="0"/>
          <p:nvPr/>
        </p:nvPicPr>
        <p:blipFill>
          <a:blip r:embed="rId4">
            <a:alphaModFix/>
          </a:blip>
          <a:stretch>
            <a:fillRect/>
          </a:stretch>
        </p:blipFill>
        <p:spPr>
          <a:xfrm>
            <a:off x="364075" y="1466274"/>
            <a:ext cx="4536101" cy="2249055"/>
          </a:xfrm>
          <a:prstGeom prst="rect">
            <a:avLst/>
          </a:prstGeom>
          <a:noFill/>
          <a:ln>
            <a:noFill/>
          </a:ln>
        </p:spPr>
      </p:pic>
      <p:pic>
        <p:nvPicPr>
          <p:cNvPr id="153" name="Shape 153"/>
          <p:cNvPicPr preferRelativeResize="0"/>
          <p:nvPr/>
        </p:nvPicPr>
        <p:blipFill>
          <a:blip r:embed="rId5">
            <a:alphaModFix/>
          </a:blip>
          <a:stretch>
            <a:fillRect/>
          </a:stretch>
        </p:blipFill>
        <p:spPr>
          <a:xfrm>
            <a:off x="4987636" y="1462262"/>
            <a:ext cx="3983074" cy="2257075"/>
          </a:xfrm>
          <a:prstGeom prst="rect">
            <a:avLst/>
          </a:prstGeom>
          <a:noFill/>
          <a:ln>
            <a:noFill/>
          </a:ln>
        </p:spPr>
      </p:pic>
      <p:pic>
        <p:nvPicPr>
          <p:cNvPr id="154" name="Shape 154"/>
          <p:cNvPicPr preferRelativeResize="0"/>
          <p:nvPr/>
        </p:nvPicPr>
        <p:blipFill>
          <a:blip r:embed="rId6">
            <a:alphaModFix/>
          </a:blip>
          <a:stretch>
            <a:fillRect/>
          </a:stretch>
        </p:blipFill>
        <p:spPr>
          <a:xfrm>
            <a:off x="304125" y="4171903"/>
            <a:ext cx="4384138" cy="224905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9" name="Shape 159"/>
        <p:cNvGrpSpPr/>
        <p:nvPr/>
      </p:nvGrpSpPr>
      <p:grpSpPr>
        <a:xfrm>
          <a:off x="0" y="0"/>
          <a:ext cx="0" cy="0"/>
          <a:chOff x="0" y="0"/>
          <a:chExt cx="0" cy="0"/>
        </a:xfrm>
      </p:grpSpPr>
      <p:sp>
        <p:nvSpPr>
          <p:cNvPr id="160" name="Shape 160"/>
          <p:cNvSpPr txBox="1"/>
          <p:nvPr>
            <p:ph type="title"/>
          </p:nvPr>
        </p:nvSpPr>
        <p:spPr>
          <a:xfrm>
            <a:off x="457200" y="83169"/>
            <a:ext cx="8229600" cy="1163700"/>
          </a:xfrm>
          <a:prstGeom prst="rect">
            <a:avLst/>
          </a:prstGeom>
          <a:noFill/>
          <a:ln>
            <a:noFill/>
          </a:ln>
        </p:spPr>
        <p:txBody>
          <a:bodyPr anchorCtr="0" anchor="t" bIns="45700" lIns="91425" rIns="91425" wrap="square" tIns="45700">
            <a:noAutofit/>
          </a:bodyPr>
          <a:lstStyle/>
          <a:p>
            <a:pPr lvl="0" rtl="0">
              <a:spcBef>
                <a:spcPts val="0"/>
              </a:spcBef>
              <a:buClr>
                <a:schemeClr val="dk1"/>
              </a:buClr>
              <a:buSzPct val="25000"/>
              <a:buFont typeface="Arial"/>
              <a:buNone/>
            </a:pPr>
            <a:r>
              <a:rPr lang="en" sz="3000">
                <a:latin typeface="Comic Sans MS"/>
                <a:ea typeface="Comic Sans MS"/>
                <a:cs typeface="Comic Sans MS"/>
                <a:sym typeface="Comic Sans MS"/>
              </a:rPr>
              <a:t>Trinity College students made an app to Track commodity prices in Haiti markets</a:t>
            </a:r>
          </a:p>
          <a:p>
            <a:pPr indent="0" lvl="0" marL="0" marR="0" rtl="0" algn="ctr">
              <a:spcBef>
                <a:spcPts val="0"/>
              </a:spcBef>
              <a:spcAft>
                <a:spcPts val="0"/>
              </a:spcAft>
              <a:buSzPct val="25000"/>
              <a:buNone/>
            </a:pPr>
            <a:r>
              <a:rPr lang="en" sz="3000">
                <a:latin typeface="Comic Sans MS"/>
                <a:ea typeface="Comic Sans MS"/>
                <a:cs typeface="Comic Sans MS"/>
                <a:sym typeface="Comic Sans MS"/>
              </a:rPr>
              <a:t> </a:t>
            </a:r>
          </a:p>
        </p:txBody>
      </p:sp>
      <p:pic>
        <p:nvPicPr>
          <p:cNvPr id="161" name="Shape 161"/>
          <p:cNvPicPr preferRelativeResize="0"/>
          <p:nvPr/>
        </p:nvPicPr>
        <p:blipFill>
          <a:blip r:embed="rId3">
            <a:alphaModFix/>
          </a:blip>
          <a:stretch>
            <a:fillRect/>
          </a:stretch>
        </p:blipFill>
        <p:spPr>
          <a:xfrm>
            <a:off x="555990" y="1607919"/>
            <a:ext cx="3330501" cy="4928407"/>
          </a:xfrm>
          <a:prstGeom prst="rect">
            <a:avLst/>
          </a:prstGeom>
          <a:noFill/>
          <a:ln>
            <a:noFill/>
          </a:ln>
        </p:spPr>
      </p:pic>
      <p:sp>
        <p:nvSpPr>
          <p:cNvPr id="162" name="Shape 162"/>
          <p:cNvSpPr txBox="1"/>
          <p:nvPr/>
        </p:nvSpPr>
        <p:spPr>
          <a:xfrm>
            <a:off x="652125" y="1816126"/>
            <a:ext cx="2677200" cy="461700"/>
          </a:xfrm>
          <a:prstGeom prst="rect">
            <a:avLst/>
          </a:prstGeom>
          <a:noFill/>
          <a:ln>
            <a:noFill/>
          </a:ln>
        </p:spPr>
        <p:txBody>
          <a:bodyPr anchorCtr="0" anchor="t" bIns="65000" lIns="130025" rIns="130025" wrap="square" tIns="65000">
            <a:noAutofit/>
          </a:bodyPr>
          <a:lstStyle/>
          <a:p>
            <a:pPr indent="0" lvl="0" marL="0" marR="0" rtl="0">
              <a:spcBef>
                <a:spcPts val="0"/>
              </a:spcBef>
              <a:spcAft>
                <a:spcPts val="0"/>
              </a:spcAft>
              <a:buSzPct val="25000"/>
              <a:buNone/>
            </a:pPr>
            <a:r>
              <a:rPr b="1" i="0" lang="en" sz="3400" u="none" cap="none" strike="noStrike">
                <a:solidFill>
                  <a:schemeClr val="lt1"/>
                </a:solidFill>
                <a:latin typeface="Arial"/>
                <a:ea typeface="Arial"/>
                <a:cs typeface="Arial"/>
                <a:sym typeface="Arial"/>
              </a:rPr>
              <a:t>BEFORE</a:t>
            </a:r>
          </a:p>
        </p:txBody>
      </p:sp>
      <p:pic>
        <p:nvPicPr>
          <p:cNvPr id="163" name="Shape 163"/>
          <p:cNvPicPr preferRelativeResize="0"/>
          <p:nvPr/>
        </p:nvPicPr>
        <p:blipFill>
          <a:blip r:embed="rId4">
            <a:alphaModFix/>
          </a:blip>
          <a:stretch>
            <a:fillRect/>
          </a:stretch>
        </p:blipFill>
        <p:spPr>
          <a:xfrm>
            <a:off x="4642765" y="1607919"/>
            <a:ext cx="3661031" cy="4853413"/>
          </a:xfrm>
          <a:prstGeom prst="rect">
            <a:avLst/>
          </a:prstGeom>
          <a:noFill/>
          <a:ln>
            <a:noFill/>
          </a:ln>
        </p:spPr>
      </p:pic>
      <p:sp>
        <p:nvSpPr>
          <p:cNvPr id="164" name="Shape 164"/>
          <p:cNvSpPr txBox="1"/>
          <p:nvPr/>
        </p:nvSpPr>
        <p:spPr>
          <a:xfrm>
            <a:off x="4808750" y="1816126"/>
            <a:ext cx="2677200" cy="461700"/>
          </a:xfrm>
          <a:prstGeom prst="rect">
            <a:avLst/>
          </a:prstGeom>
          <a:noFill/>
          <a:ln>
            <a:noFill/>
          </a:ln>
        </p:spPr>
        <p:txBody>
          <a:bodyPr anchorCtr="0" anchor="t" bIns="65000" lIns="130025" rIns="130025" wrap="square" tIns="65000">
            <a:noAutofit/>
          </a:bodyPr>
          <a:lstStyle/>
          <a:p>
            <a:pPr indent="0" lvl="0" marL="0" marR="0" rtl="0">
              <a:spcBef>
                <a:spcPts val="0"/>
              </a:spcBef>
              <a:spcAft>
                <a:spcPts val="0"/>
              </a:spcAft>
              <a:buSzPct val="25000"/>
              <a:buNone/>
            </a:pPr>
            <a:r>
              <a:rPr b="1" lang="en" sz="3400">
                <a:solidFill>
                  <a:schemeClr val="lt1"/>
                </a:solidFill>
              </a:rPr>
              <a:t>AFTER</a:t>
            </a: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8" name="Shape 168"/>
        <p:cNvGrpSpPr/>
        <p:nvPr/>
      </p:nvGrpSpPr>
      <p:grpSpPr>
        <a:xfrm>
          <a:off x="0" y="0"/>
          <a:ext cx="0" cy="0"/>
          <a:chOff x="0" y="0"/>
          <a:chExt cx="0" cy="0"/>
        </a:xfrm>
      </p:grpSpPr>
      <p:pic>
        <p:nvPicPr>
          <p:cNvPr id="169" name="Shape 169"/>
          <p:cNvPicPr preferRelativeResize="0"/>
          <p:nvPr/>
        </p:nvPicPr>
        <p:blipFill>
          <a:blip r:embed="rId3">
            <a:alphaModFix/>
          </a:blip>
          <a:stretch>
            <a:fillRect/>
          </a:stretch>
        </p:blipFill>
        <p:spPr>
          <a:xfrm>
            <a:off x="1024527" y="1452450"/>
            <a:ext cx="6806025" cy="5256025"/>
          </a:xfrm>
          <a:prstGeom prst="rect">
            <a:avLst/>
          </a:prstGeom>
          <a:noFill/>
          <a:ln>
            <a:noFill/>
          </a:ln>
        </p:spPr>
      </p:pic>
      <p:sp>
        <p:nvSpPr>
          <p:cNvPr id="170" name="Shape 170"/>
          <p:cNvSpPr txBox="1"/>
          <p:nvPr/>
        </p:nvSpPr>
        <p:spPr>
          <a:xfrm>
            <a:off x="941150" y="193325"/>
            <a:ext cx="6910500" cy="1068000"/>
          </a:xfrm>
          <a:prstGeom prst="rect">
            <a:avLst/>
          </a:prstGeom>
          <a:noFill/>
          <a:ln>
            <a:noFill/>
          </a:ln>
        </p:spPr>
        <p:txBody>
          <a:bodyPr anchorCtr="0" anchor="t" bIns="91425" lIns="91425" rIns="91425" wrap="square" tIns="91425">
            <a:noAutofit/>
          </a:bodyPr>
          <a:lstStyle/>
          <a:p>
            <a:pPr lvl="0" rtl="0">
              <a:spcBef>
                <a:spcPts val="0"/>
              </a:spcBef>
              <a:buNone/>
            </a:pPr>
            <a:r>
              <a:rPr lang="en" sz="3000">
                <a:latin typeface="Comic Sans MS"/>
                <a:ea typeface="Comic Sans MS"/>
                <a:cs typeface="Comic Sans MS"/>
                <a:sym typeface="Comic Sans MS"/>
              </a:rPr>
              <a:t>MIT students made an app to help  </a:t>
            </a:r>
          </a:p>
          <a:p>
            <a:pPr lvl="0">
              <a:spcBef>
                <a:spcPts val="0"/>
              </a:spcBef>
              <a:buNone/>
            </a:pPr>
            <a:r>
              <a:rPr lang="en" sz="3000">
                <a:latin typeface="Comic Sans MS"/>
                <a:ea typeface="Comic Sans MS"/>
                <a:cs typeface="Comic Sans MS"/>
                <a:sym typeface="Comic Sans MS"/>
              </a:rPr>
              <a:t>Diabetics test their blood sugar</a:t>
            </a:r>
          </a:p>
        </p:txBody>
      </p:sp>
    </p:spTree>
  </p:cSld>
  <p:clrMapOvr>
    <a:masterClrMapping/>
  </p:clrMapOvr>
</p:sld>
</file>

<file path=ppt/theme/theme1.xml><?xml version="1.0" encoding="utf-8"?>
<a:theme xmlns:a="http://schemas.openxmlformats.org/drawingml/2006/main" xmlns:r="http://schemas.openxmlformats.org/officeDocument/2006/relationships" name="Custom">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Custom">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